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3" r:id="rId4"/>
    <p:sldMasterId id="2147483723" r:id="rId5"/>
  </p:sldMasterIdLst>
  <p:notesMasterIdLst>
    <p:notesMasterId r:id="rId40"/>
  </p:notesMasterIdLst>
  <p:handoutMasterIdLst>
    <p:handoutMasterId r:id="rId41"/>
  </p:handoutMasterIdLst>
  <p:sldIdLst>
    <p:sldId id="263" r:id="rId6"/>
    <p:sldId id="270" r:id="rId7"/>
    <p:sldId id="349" r:id="rId8"/>
    <p:sldId id="256" r:id="rId9"/>
    <p:sldId id="289" r:id="rId10"/>
    <p:sldId id="348" r:id="rId11"/>
    <p:sldId id="377" r:id="rId12"/>
    <p:sldId id="291" r:id="rId13"/>
    <p:sldId id="378" r:id="rId14"/>
    <p:sldId id="351" r:id="rId15"/>
    <p:sldId id="376" r:id="rId16"/>
    <p:sldId id="353" r:id="rId17"/>
    <p:sldId id="356" r:id="rId18"/>
    <p:sldId id="361" r:id="rId19"/>
    <p:sldId id="375" r:id="rId20"/>
    <p:sldId id="368" r:id="rId21"/>
    <p:sldId id="357" r:id="rId22"/>
    <p:sldId id="358" r:id="rId23"/>
    <p:sldId id="366" r:id="rId24"/>
    <p:sldId id="362" r:id="rId25"/>
    <p:sldId id="367" r:id="rId26"/>
    <p:sldId id="354" r:id="rId27"/>
    <p:sldId id="364" r:id="rId28"/>
    <p:sldId id="363" r:id="rId29"/>
    <p:sldId id="359" r:id="rId30"/>
    <p:sldId id="365" r:id="rId31"/>
    <p:sldId id="360" r:id="rId32"/>
    <p:sldId id="355" r:id="rId33"/>
    <p:sldId id="342" r:id="rId34"/>
    <p:sldId id="280" r:id="rId35"/>
    <p:sldId id="299" r:id="rId36"/>
    <p:sldId id="312" r:id="rId37"/>
    <p:sldId id="346" r:id="rId38"/>
    <p:sldId id="347" r:id="rId39"/>
  </p:sldIdLst>
  <p:sldSz cx="12192000" cy="6858000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Franklin Gothic Demi" panose="020B0703020102020204" pitchFamily="34" charset="0"/>
      <p:regular r:id="rId46"/>
      <p:bold r:id="rId47"/>
      <p:italic r:id="rId48"/>
      <p:boldItalic r:id="rId49"/>
    </p:embeddedFont>
    <p:embeddedFont>
      <p:font typeface="Open Sans Extrabold" panose="020B0906030804020204" pitchFamily="34" charset="0"/>
      <p:bold r:id="rId50"/>
      <p:italic r:id="rId51"/>
      <p:boldItalic r:id="rId52"/>
    </p:embeddedFont>
    <p:embeddedFont>
      <p:font typeface="Open Sans Light" panose="020B0306030504020204" pitchFamily="34" charset="0"/>
      <p:regular r:id="rId53"/>
      <p:italic r:id="rId54"/>
    </p:embeddedFont>
    <p:embeddedFont>
      <p:font typeface="Tahoma" panose="020B0604030504040204" pitchFamily="34" charset="0"/>
      <p:regular r:id="rId55"/>
      <p:bold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4D49"/>
    <a:srgbClr val="CC4542"/>
    <a:srgbClr val="343433"/>
    <a:srgbClr val="7A7A7A"/>
    <a:srgbClr val="CC4141"/>
    <a:srgbClr val="F3F3F3"/>
    <a:srgbClr val="FFA3A3"/>
    <a:srgbClr val="3399FF"/>
    <a:srgbClr val="A9AAA9"/>
    <a:srgbClr val="EFEE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131BED-D010-43BB-8B97-23D2FE1C0972}" v="1" dt="2023-06-02T23:24:00.7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88" autoAdjust="0"/>
    <p:restoredTop sz="93203" autoAdjust="0"/>
  </p:normalViewPr>
  <p:slideViewPr>
    <p:cSldViewPr snapToGrid="0">
      <p:cViewPr varScale="1">
        <p:scale>
          <a:sx n="74" d="100"/>
          <a:sy n="74" d="100"/>
        </p:scale>
        <p:origin x="1334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microsoft.com/office/2016/11/relationships/changesInfo" Target="changesInfos/changesInfo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8" Type="http://schemas.openxmlformats.org/officeDocument/2006/relationships/slide" Target="slides/slide3.xml"/><Relationship Id="rId51" Type="http://schemas.openxmlformats.org/officeDocument/2006/relationships/font" Target="fonts/font10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5.fntdata"/><Relationship Id="rId59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handoutMaster" Target="handoutMasters/handoutMaster1.xml"/><Relationship Id="rId54" Type="http://schemas.openxmlformats.org/officeDocument/2006/relationships/font" Target="fonts/font13.fntdata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8.fntdata"/><Relationship Id="rId57" Type="http://schemas.openxmlformats.org/officeDocument/2006/relationships/presProps" Target="pres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die Robinson [SSW]" userId="S::geordierobinson@ssw.com.au::fd4be047-d0fe-427c-b3c6-71c9f35ad80f" providerId="AD" clId="Web-{AA0FFD90-735D-68CA-A107-3D62D67A77E1}"/>
    <pc:docChg chg="modSld sldOrd">
      <pc:chgData name="Geordie Robinson [SSW]" userId="S::geordierobinson@ssw.com.au::fd4be047-d0fe-427c-b3c6-71c9f35ad80f" providerId="AD" clId="Web-{AA0FFD90-735D-68CA-A107-3D62D67A77E1}" dt="2023-02-08T00:33:46.324" v="187" actId="1076"/>
      <pc:docMkLst>
        <pc:docMk/>
      </pc:docMkLst>
      <pc:sldChg chg="modSp">
        <pc:chgData name="Geordie Robinson [SSW]" userId="S::geordierobinson@ssw.com.au::fd4be047-d0fe-427c-b3c6-71c9f35ad80f" providerId="AD" clId="Web-{AA0FFD90-735D-68CA-A107-3D62D67A77E1}" dt="2023-02-08T00:02:56.556" v="91" actId="20577"/>
        <pc:sldMkLst>
          <pc:docMk/>
          <pc:sldMk cId="1011270017" sldId="262"/>
        </pc:sldMkLst>
        <pc:spChg chg="mod">
          <ac:chgData name="Geordie Robinson [SSW]" userId="S::geordierobinson@ssw.com.au::fd4be047-d0fe-427c-b3c6-71c9f35ad80f" providerId="AD" clId="Web-{AA0FFD90-735D-68CA-A107-3D62D67A77E1}" dt="2023-02-08T00:02:56.556" v="91" actId="20577"/>
          <ac:spMkLst>
            <pc:docMk/>
            <pc:sldMk cId="1011270017" sldId="262"/>
            <ac:spMk id="2" creationId="{538BE0AA-30CE-9691-528E-E6E28EEFE1D0}"/>
          </ac:spMkLst>
        </pc:spChg>
        <pc:spChg chg="mod">
          <ac:chgData name="Geordie Robinson [SSW]" userId="S::geordierobinson@ssw.com.au::fd4be047-d0fe-427c-b3c6-71c9f35ad80f" providerId="AD" clId="Web-{AA0FFD90-735D-68CA-A107-3D62D67A77E1}" dt="2023-02-08T00:02:14.805" v="89" actId="1076"/>
          <ac:spMkLst>
            <pc:docMk/>
            <pc:sldMk cId="1011270017" sldId="262"/>
            <ac:spMk id="3" creationId="{0CE90B55-9AC1-1C44-0B33-256B62F9E557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15:36.748" v="110" actId="1076"/>
        <pc:sldMkLst>
          <pc:docMk/>
          <pc:sldMk cId="820777286" sldId="275"/>
        </pc:sldMkLst>
        <pc:spChg chg="mod">
          <ac:chgData name="Geordie Robinson [SSW]" userId="S::geordierobinson@ssw.com.au::fd4be047-d0fe-427c-b3c6-71c9f35ad80f" providerId="AD" clId="Web-{AA0FFD90-735D-68CA-A107-3D62D67A77E1}" dt="2023-02-08T00:15:36.748" v="110" actId="1076"/>
          <ac:spMkLst>
            <pc:docMk/>
            <pc:sldMk cId="820777286" sldId="275"/>
            <ac:spMk id="3" creationId="{4877DC79-2959-1B4C-B155-3185C07612EC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29:47.880" v="167" actId="20577"/>
        <pc:sldMkLst>
          <pc:docMk/>
          <pc:sldMk cId="4144206899" sldId="290"/>
        </pc:sldMkLst>
        <pc:spChg chg="mod">
          <ac:chgData name="Geordie Robinson [SSW]" userId="S::geordierobinson@ssw.com.au::fd4be047-d0fe-427c-b3c6-71c9f35ad80f" providerId="AD" clId="Web-{AA0FFD90-735D-68CA-A107-3D62D67A77E1}" dt="2023-02-08T00:29:47.880" v="167" actId="20577"/>
          <ac:spMkLst>
            <pc:docMk/>
            <pc:sldMk cId="4144206899" sldId="290"/>
            <ac:spMk id="3" creationId="{1EA62E23-3E3F-5690-5800-9F40C77584D0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16:22.109" v="115" actId="20577"/>
        <pc:sldMkLst>
          <pc:docMk/>
          <pc:sldMk cId="2442279170" sldId="291"/>
        </pc:sldMkLst>
        <pc:spChg chg="mod">
          <ac:chgData name="Geordie Robinson [SSW]" userId="S::geordierobinson@ssw.com.au::fd4be047-d0fe-427c-b3c6-71c9f35ad80f" providerId="AD" clId="Web-{AA0FFD90-735D-68CA-A107-3D62D67A77E1}" dt="2023-02-08T00:16:22.109" v="115" actId="20577"/>
          <ac:spMkLst>
            <pc:docMk/>
            <pc:sldMk cId="2442279170" sldId="291"/>
            <ac:spMk id="3" creationId="{F89440CB-195A-B329-AA84-3B675A5D0253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30:23.444" v="172" actId="20577"/>
        <pc:sldMkLst>
          <pc:docMk/>
          <pc:sldMk cId="162939511" sldId="293"/>
        </pc:sldMkLst>
        <pc:spChg chg="mod">
          <ac:chgData name="Geordie Robinson [SSW]" userId="S::geordierobinson@ssw.com.au::fd4be047-d0fe-427c-b3c6-71c9f35ad80f" providerId="AD" clId="Web-{AA0FFD90-735D-68CA-A107-3D62D67A77E1}" dt="2023-02-08T00:30:23.444" v="172" actId="20577"/>
          <ac:spMkLst>
            <pc:docMk/>
            <pc:sldMk cId="162939511" sldId="293"/>
            <ac:spMk id="3" creationId="{21800A0D-ADCE-BEF0-2B78-70BF3E7D07BF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31:02.335" v="174" actId="20577"/>
        <pc:sldMkLst>
          <pc:docMk/>
          <pc:sldMk cId="2263462632" sldId="296"/>
        </pc:sldMkLst>
        <pc:spChg chg="mod">
          <ac:chgData name="Geordie Robinson [SSW]" userId="S::geordierobinson@ssw.com.au::fd4be047-d0fe-427c-b3c6-71c9f35ad80f" providerId="AD" clId="Web-{AA0FFD90-735D-68CA-A107-3D62D67A77E1}" dt="2023-02-08T00:31:02.335" v="174" actId="20577"/>
          <ac:spMkLst>
            <pc:docMk/>
            <pc:sldMk cId="2263462632" sldId="296"/>
            <ac:spMk id="3" creationId="{51FCBD92-E8B0-8683-FB83-E96B88C5DD0D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33:15.417" v="184" actId="1076"/>
        <pc:sldMkLst>
          <pc:docMk/>
          <pc:sldMk cId="3187923147" sldId="297"/>
        </pc:sldMkLst>
        <pc:spChg chg="mod">
          <ac:chgData name="Geordie Robinson [SSW]" userId="S::geordierobinson@ssw.com.au::fd4be047-d0fe-427c-b3c6-71c9f35ad80f" providerId="AD" clId="Web-{AA0FFD90-735D-68CA-A107-3D62D67A77E1}" dt="2023-02-07T23:43:13.274" v="24" actId="20577"/>
          <ac:spMkLst>
            <pc:docMk/>
            <pc:sldMk cId="3187923147" sldId="297"/>
            <ac:spMk id="2" creationId="{73A21521-9390-1A10-08F4-09B8A6B68D12}"/>
          </ac:spMkLst>
        </pc:spChg>
        <pc:spChg chg="mod">
          <ac:chgData name="Geordie Robinson [SSW]" userId="S::geordierobinson@ssw.com.au::fd4be047-d0fe-427c-b3c6-71c9f35ad80f" providerId="AD" clId="Web-{AA0FFD90-735D-68CA-A107-3D62D67A77E1}" dt="2023-02-08T00:33:15.417" v="184" actId="1076"/>
          <ac:spMkLst>
            <pc:docMk/>
            <pc:sldMk cId="3187923147" sldId="297"/>
            <ac:spMk id="3" creationId="{358DCC94-0131-2209-55A2-06000A26F201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32:49.167" v="181" actId="1076"/>
        <pc:sldMkLst>
          <pc:docMk/>
          <pc:sldMk cId="377917752" sldId="300"/>
        </pc:sldMkLst>
        <pc:spChg chg="mod">
          <ac:chgData name="Geordie Robinson [SSW]" userId="S::geordierobinson@ssw.com.au::fd4be047-d0fe-427c-b3c6-71c9f35ad80f" providerId="AD" clId="Web-{AA0FFD90-735D-68CA-A107-3D62D67A77E1}" dt="2023-02-08T00:32:49.167" v="181" actId="1076"/>
          <ac:spMkLst>
            <pc:docMk/>
            <pc:sldMk cId="377917752" sldId="300"/>
            <ac:spMk id="3" creationId="{C74195DC-7E9D-1DE3-912C-E225CFEFDC4E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33:46.324" v="187" actId="1076"/>
        <pc:sldMkLst>
          <pc:docMk/>
          <pc:sldMk cId="1678103874" sldId="301"/>
        </pc:sldMkLst>
        <pc:spChg chg="mod">
          <ac:chgData name="Geordie Robinson [SSW]" userId="S::geordierobinson@ssw.com.au::fd4be047-d0fe-427c-b3c6-71c9f35ad80f" providerId="AD" clId="Web-{AA0FFD90-735D-68CA-A107-3D62D67A77E1}" dt="2023-02-08T00:33:46.324" v="187" actId="1076"/>
          <ac:spMkLst>
            <pc:docMk/>
            <pc:sldMk cId="1678103874" sldId="301"/>
            <ac:spMk id="3" creationId="{3C59000C-8016-C58B-A0B5-FA679A11A7C9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7T23:38:25.407" v="15" actId="1076"/>
        <pc:sldMkLst>
          <pc:docMk/>
          <pc:sldMk cId="1684128688" sldId="316"/>
        </pc:sldMkLst>
        <pc:spChg chg="mod">
          <ac:chgData name="Geordie Robinson [SSW]" userId="S::geordierobinson@ssw.com.au::fd4be047-d0fe-427c-b3c6-71c9f35ad80f" providerId="AD" clId="Web-{AA0FFD90-735D-68CA-A107-3D62D67A77E1}" dt="2023-02-07T23:35:59.888" v="2" actId="20577"/>
          <ac:spMkLst>
            <pc:docMk/>
            <pc:sldMk cId="1684128688" sldId="316"/>
            <ac:spMk id="12" creationId="{00000000-0000-0000-0000-000000000000}"/>
          </ac:spMkLst>
        </pc:spChg>
        <pc:picChg chg="mod">
          <ac:chgData name="Geordie Robinson [SSW]" userId="S::geordierobinson@ssw.com.au::fd4be047-d0fe-427c-b3c6-71c9f35ad80f" providerId="AD" clId="Web-{AA0FFD90-735D-68CA-A107-3D62D67A77E1}" dt="2023-02-07T23:37:58.360" v="14" actId="1076"/>
          <ac:picMkLst>
            <pc:docMk/>
            <pc:sldMk cId="1684128688" sldId="316"/>
            <ac:picMk id="6" creationId="{3BC1EEB1-3BE7-4676-95C3-7FFBD0A2F7A5}"/>
          </ac:picMkLst>
        </pc:picChg>
        <pc:picChg chg="mod">
          <ac:chgData name="Geordie Robinson [SSW]" userId="S::geordierobinson@ssw.com.au::fd4be047-d0fe-427c-b3c6-71c9f35ad80f" providerId="AD" clId="Web-{AA0FFD90-735D-68CA-A107-3D62D67A77E1}" dt="2023-02-07T23:36:48.795" v="8" actId="1076"/>
          <ac:picMkLst>
            <pc:docMk/>
            <pc:sldMk cId="1684128688" sldId="316"/>
            <ac:picMk id="7" creationId="{06057A43-9AB8-44EF-9C3D-196E4B5C3F1A}"/>
          </ac:picMkLst>
        </pc:picChg>
        <pc:picChg chg="mod">
          <ac:chgData name="Geordie Robinson [SSW]" userId="S::geordierobinson@ssw.com.au::fd4be047-d0fe-427c-b3c6-71c9f35ad80f" providerId="AD" clId="Web-{AA0FFD90-735D-68CA-A107-3D62D67A77E1}" dt="2023-02-07T23:38:25.407" v="15" actId="1076"/>
          <ac:picMkLst>
            <pc:docMk/>
            <pc:sldMk cId="1684128688" sldId="316"/>
            <ac:picMk id="23" creationId="{00000000-0000-0000-0000-000000000000}"/>
          </ac:picMkLst>
        </pc:picChg>
      </pc:sldChg>
      <pc:sldChg chg="modSp ord">
        <pc:chgData name="Geordie Robinson [SSW]" userId="S::geordierobinson@ssw.com.au::fd4be047-d0fe-427c-b3c6-71c9f35ad80f" providerId="AD" clId="Web-{AA0FFD90-735D-68CA-A107-3D62D67A77E1}" dt="2023-02-08T00:01:16.663" v="86" actId="1076"/>
        <pc:sldMkLst>
          <pc:docMk/>
          <pc:sldMk cId="1723392966" sldId="323"/>
        </pc:sldMkLst>
        <pc:spChg chg="mod">
          <ac:chgData name="Geordie Robinson [SSW]" userId="S::geordierobinson@ssw.com.au::fd4be047-d0fe-427c-b3c6-71c9f35ad80f" providerId="AD" clId="Web-{AA0FFD90-735D-68CA-A107-3D62D67A77E1}" dt="2023-02-08T00:01:16.663" v="86" actId="1076"/>
          <ac:spMkLst>
            <pc:docMk/>
            <pc:sldMk cId="1723392966" sldId="323"/>
            <ac:spMk id="3" creationId="{E340F6F3-BA5A-DBED-5159-81A2F4427BF6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03:22.541" v="92" actId="20577"/>
        <pc:sldMkLst>
          <pc:docMk/>
          <pc:sldMk cId="848528927" sldId="326"/>
        </pc:sldMkLst>
        <pc:spChg chg="mod">
          <ac:chgData name="Geordie Robinson [SSW]" userId="S::geordierobinson@ssw.com.au::fd4be047-d0fe-427c-b3c6-71c9f35ad80f" providerId="AD" clId="Web-{AA0FFD90-735D-68CA-A107-3D62D67A77E1}" dt="2023-02-08T00:03:22.541" v="92" actId="20577"/>
          <ac:spMkLst>
            <pc:docMk/>
            <pc:sldMk cId="848528927" sldId="326"/>
            <ac:spMk id="3" creationId="{A3138557-001A-02C5-09C1-3FF54B1B0967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04:08.667" v="96" actId="1076"/>
        <pc:sldMkLst>
          <pc:docMk/>
          <pc:sldMk cId="3022249409" sldId="327"/>
        </pc:sldMkLst>
        <pc:spChg chg="mod">
          <ac:chgData name="Geordie Robinson [SSW]" userId="S::geordierobinson@ssw.com.au::fd4be047-d0fe-427c-b3c6-71c9f35ad80f" providerId="AD" clId="Web-{AA0FFD90-735D-68CA-A107-3D62D67A77E1}" dt="2023-02-08T00:04:08.667" v="96" actId="1076"/>
          <ac:spMkLst>
            <pc:docMk/>
            <pc:sldMk cId="3022249409" sldId="327"/>
            <ac:spMk id="3" creationId="{FD95692F-F06D-BE00-9DEB-A56B6CDEDA16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05:00.512" v="99" actId="1076"/>
        <pc:sldMkLst>
          <pc:docMk/>
          <pc:sldMk cId="2852365463" sldId="328"/>
        </pc:sldMkLst>
        <pc:spChg chg="mod">
          <ac:chgData name="Geordie Robinson [SSW]" userId="S::geordierobinson@ssw.com.au::fd4be047-d0fe-427c-b3c6-71c9f35ad80f" providerId="AD" clId="Web-{AA0FFD90-735D-68CA-A107-3D62D67A77E1}" dt="2023-02-08T00:05:00.512" v="99" actId="1076"/>
          <ac:spMkLst>
            <pc:docMk/>
            <pc:sldMk cId="2852365463" sldId="328"/>
            <ac:spMk id="3" creationId="{80260489-2751-D0D0-D782-86DF86E3185D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05:25.122" v="100" actId="20577"/>
        <pc:sldMkLst>
          <pc:docMk/>
          <pc:sldMk cId="886102935" sldId="329"/>
        </pc:sldMkLst>
        <pc:spChg chg="mod">
          <ac:chgData name="Geordie Robinson [SSW]" userId="S::geordierobinson@ssw.com.au::fd4be047-d0fe-427c-b3c6-71c9f35ad80f" providerId="AD" clId="Web-{AA0FFD90-735D-68CA-A107-3D62D67A77E1}" dt="2023-02-08T00:05:25.122" v="100" actId="20577"/>
          <ac:spMkLst>
            <pc:docMk/>
            <pc:sldMk cId="886102935" sldId="329"/>
            <ac:spMk id="3" creationId="{D9066B90-7853-88F1-07AA-A17F3E34F285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14:33.809" v="105" actId="20577"/>
        <pc:sldMkLst>
          <pc:docMk/>
          <pc:sldMk cId="2573637433" sldId="330"/>
        </pc:sldMkLst>
        <pc:spChg chg="mod">
          <ac:chgData name="Geordie Robinson [SSW]" userId="S::geordierobinson@ssw.com.au::fd4be047-d0fe-427c-b3c6-71c9f35ad80f" providerId="AD" clId="Web-{AA0FFD90-735D-68CA-A107-3D62D67A77E1}" dt="2023-02-08T00:14:33.809" v="105" actId="20577"/>
          <ac:spMkLst>
            <pc:docMk/>
            <pc:sldMk cId="2573637433" sldId="330"/>
            <ac:spMk id="3" creationId="{8E854DF4-2B46-B4AD-10E1-9B8879F609FC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18:30.206" v="124" actId="1076"/>
        <pc:sldMkLst>
          <pc:docMk/>
          <pc:sldMk cId="4241004712" sldId="331"/>
        </pc:sldMkLst>
        <pc:spChg chg="mod">
          <ac:chgData name="Geordie Robinson [SSW]" userId="S::geordierobinson@ssw.com.au::fd4be047-d0fe-427c-b3c6-71c9f35ad80f" providerId="AD" clId="Web-{AA0FFD90-735D-68CA-A107-3D62D67A77E1}" dt="2023-02-08T00:18:30.206" v="124" actId="1076"/>
          <ac:spMkLst>
            <pc:docMk/>
            <pc:sldMk cId="4241004712" sldId="331"/>
            <ac:spMk id="3" creationId="{812B4DE9-14B5-6A8F-31FC-DB658611648A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26:53.688" v="138" actId="1076"/>
        <pc:sldMkLst>
          <pc:docMk/>
          <pc:sldMk cId="745602642" sldId="332"/>
        </pc:sldMkLst>
        <pc:spChg chg="mod">
          <ac:chgData name="Geordie Robinson [SSW]" userId="S::geordierobinson@ssw.com.au::fd4be047-d0fe-427c-b3c6-71c9f35ad80f" providerId="AD" clId="Web-{AA0FFD90-735D-68CA-A107-3D62D67A77E1}" dt="2023-02-08T00:26:53.688" v="138" actId="1076"/>
          <ac:spMkLst>
            <pc:docMk/>
            <pc:sldMk cId="745602642" sldId="332"/>
            <ac:spMk id="3" creationId="{3BC38B6D-D7FB-DF6E-A87B-4C0629DEC356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28:02.471" v="158" actId="1076"/>
        <pc:sldMkLst>
          <pc:docMk/>
          <pc:sldMk cId="2615614224" sldId="334"/>
        </pc:sldMkLst>
        <pc:spChg chg="mod">
          <ac:chgData name="Geordie Robinson [SSW]" userId="S::geordierobinson@ssw.com.au::fd4be047-d0fe-427c-b3c6-71c9f35ad80f" providerId="AD" clId="Web-{AA0FFD90-735D-68CA-A107-3D62D67A77E1}" dt="2023-02-08T00:28:02.471" v="158" actId="1076"/>
          <ac:spMkLst>
            <pc:docMk/>
            <pc:sldMk cId="2615614224" sldId="334"/>
            <ac:spMk id="3" creationId="{7CA6BF58-20FA-F5DF-DE04-E298FBB9A1BE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28:26.159" v="159" actId="20577"/>
        <pc:sldMkLst>
          <pc:docMk/>
          <pc:sldMk cId="1503371448" sldId="335"/>
        </pc:sldMkLst>
        <pc:spChg chg="mod">
          <ac:chgData name="Geordie Robinson [SSW]" userId="S::geordierobinson@ssw.com.au::fd4be047-d0fe-427c-b3c6-71c9f35ad80f" providerId="AD" clId="Web-{AA0FFD90-735D-68CA-A107-3D62D67A77E1}" dt="2023-02-08T00:28:26.159" v="159" actId="20577"/>
          <ac:spMkLst>
            <pc:docMk/>
            <pc:sldMk cId="1503371448" sldId="335"/>
            <ac:spMk id="6" creationId="{0B28E0B8-0EA4-0ECC-6B17-02F8538DA9A1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29:08.051" v="161" actId="1076"/>
        <pc:sldMkLst>
          <pc:docMk/>
          <pc:sldMk cId="2956641740" sldId="336"/>
        </pc:sldMkLst>
        <pc:spChg chg="mod">
          <ac:chgData name="Geordie Robinson [SSW]" userId="S::geordierobinson@ssw.com.au::fd4be047-d0fe-427c-b3c6-71c9f35ad80f" providerId="AD" clId="Web-{AA0FFD90-735D-68CA-A107-3D62D67A77E1}" dt="2023-02-08T00:29:08.051" v="161" actId="1076"/>
          <ac:spMkLst>
            <pc:docMk/>
            <pc:sldMk cId="2956641740" sldId="336"/>
            <ac:spMk id="3" creationId="{56AD5ECA-A4C5-3679-53BB-5132D25F59FD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30:12.084" v="170" actId="1076"/>
        <pc:sldMkLst>
          <pc:docMk/>
          <pc:sldMk cId="3997714128" sldId="337"/>
        </pc:sldMkLst>
        <pc:spChg chg="mod">
          <ac:chgData name="Geordie Robinson [SSW]" userId="S::geordierobinson@ssw.com.au::fd4be047-d0fe-427c-b3c6-71c9f35ad80f" providerId="AD" clId="Web-{AA0FFD90-735D-68CA-A107-3D62D67A77E1}" dt="2023-02-08T00:30:12.084" v="170" actId="1076"/>
          <ac:spMkLst>
            <pc:docMk/>
            <pc:sldMk cId="3997714128" sldId="337"/>
            <ac:spMk id="3" creationId="{45C3E942-F4D6-6507-C31F-3DD5523A4EC4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30:44.819" v="173" actId="20577"/>
        <pc:sldMkLst>
          <pc:docMk/>
          <pc:sldMk cId="3548399686" sldId="338"/>
        </pc:sldMkLst>
        <pc:spChg chg="mod">
          <ac:chgData name="Geordie Robinson [SSW]" userId="S::geordierobinson@ssw.com.au::fd4be047-d0fe-427c-b3c6-71c9f35ad80f" providerId="AD" clId="Web-{AA0FFD90-735D-68CA-A107-3D62D67A77E1}" dt="2023-02-08T00:30:44.819" v="173" actId="20577"/>
          <ac:spMkLst>
            <pc:docMk/>
            <pc:sldMk cId="3548399686" sldId="338"/>
            <ac:spMk id="3" creationId="{1CA1E325-771E-519A-9350-16AF1239ACDD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31:56.899" v="176" actId="1076"/>
        <pc:sldMkLst>
          <pc:docMk/>
          <pc:sldMk cId="1363056050" sldId="339"/>
        </pc:sldMkLst>
        <pc:spChg chg="mod">
          <ac:chgData name="Geordie Robinson [SSW]" userId="S::geordierobinson@ssw.com.au::fd4be047-d0fe-427c-b3c6-71c9f35ad80f" providerId="AD" clId="Web-{AA0FFD90-735D-68CA-A107-3D62D67A77E1}" dt="2023-02-08T00:31:56.899" v="176" actId="1076"/>
          <ac:spMkLst>
            <pc:docMk/>
            <pc:sldMk cId="1363056050" sldId="339"/>
            <ac:spMk id="3" creationId="{EAC5DF3C-A336-79AC-C8CF-A4CE5E5C1DDB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17:24.235" v="118" actId="1076"/>
        <pc:sldMkLst>
          <pc:docMk/>
          <pc:sldMk cId="2710406115" sldId="343"/>
        </pc:sldMkLst>
        <pc:spChg chg="mod">
          <ac:chgData name="Geordie Robinson [SSW]" userId="S::geordierobinson@ssw.com.au::fd4be047-d0fe-427c-b3c6-71c9f35ad80f" providerId="AD" clId="Web-{AA0FFD90-735D-68CA-A107-3D62D67A77E1}" dt="2023-02-08T00:17:24.235" v="118" actId="1076"/>
          <ac:spMkLst>
            <pc:docMk/>
            <pc:sldMk cId="2710406115" sldId="343"/>
            <ac:spMk id="3" creationId="{DF7963EA-4813-8E2B-DD0F-0C1086C91C12}"/>
          </ac:spMkLst>
        </pc:spChg>
      </pc:sldChg>
      <pc:sldChg chg="modSp">
        <pc:chgData name="Geordie Robinson [SSW]" userId="S::geordierobinson@ssw.com.au::fd4be047-d0fe-427c-b3c6-71c9f35ad80f" providerId="AD" clId="Web-{AA0FFD90-735D-68CA-A107-3D62D67A77E1}" dt="2023-02-08T00:29:36.161" v="165" actId="20577"/>
        <pc:sldMkLst>
          <pc:docMk/>
          <pc:sldMk cId="3449508392" sldId="344"/>
        </pc:sldMkLst>
        <pc:spChg chg="mod">
          <ac:chgData name="Geordie Robinson [SSW]" userId="S::geordierobinson@ssw.com.au::fd4be047-d0fe-427c-b3c6-71c9f35ad80f" providerId="AD" clId="Web-{AA0FFD90-735D-68CA-A107-3D62D67A77E1}" dt="2023-02-08T00:29:36.161" v="165" actId="20577"/>
          <ac:spMkLst>
            <pc:docMk/>
            <pc:sldMk cId="3449508392" sldId="344"/>
            <ac:spMk id="3" creationId="{0422A912-7848-57D2-6EB3-18BE1E2E0202}"/>
          </ac:spMkLst>
        </pc:spChg>
      </pc:sldChg>
    </pc:docChg>
  </pc:docChgLst>
  <pc:docChgLst>
    <pc:chgData name="Bryden Oliver [SSW]" userId="d5583623-44e1-4d75-b4ba-612dec0508ac" providerId="ADAL" clId="{EA1D929E-ED4C-4CC4-96EE-CE381A8C40E6}"/>
    <pc:docChg chg="undo custSel addSld delSld modSld sldOrd">
      <pc:chgData name="Bryden Oliver [SSW]" userId="d5583623-44e1-4d75-b4ba-612dec0508ac" providerId="ADAL" clId="{EA1D929E-ED4C-4CC4-96EE-CE381A8C40E6}" dt="2023-03-25T20:35:24.302" v="197" actId="20577"/>
      <pc:docMkLst>
        <pc:docMk/>
      </pc:docMkLst>
      <pc:sldChg chg="del">
        <pc:chgData name="Bryden Oliver [SSW]" userId="d5583623-44e1-4d75-b4ba-612dec0508ac" providerId="ADAL" clId="{EA1D929E-ED4C-4CC4-96EE-CE381A8C40E6}" dt="2023-03-19T21:14:08.494" v="105" actId="47"/>
        <pc:sldMkLst>
          <pc:docMk/>
          <pc:sldMk cId="3266959751" sldId="256"/>
        </pc:sldMkLst>
      </pc:sldChg>
      <pc:sldChg chg="del">
        <pc:chgData name="Bryden Oliver [SSW]" userId="d5583623-44e1-4d75-b4ba-612dec0508ac" providerId="ADAL" clId="{EA1D929E-ED4C-4CC4-96EE-CE381A8C40E6}" dt="2023-03-19T21:13:10.144" v="99" actId="47"/>
        <pc:sldMkLst>
          <pc:docMk/>
          <pc:sldMk cId="1011270017" sldId="262"/>
        </pc:sldMkLst>
      </pc:sldChg>
      <pc:sldChg chg="modSp mod">
        <pc:chgData name="Bryden Oliver [SSW]" userId="d5583623-44e1-4d75-b4ba-612dec0508ac" providerId="ADAL" clId="{EA1D929E-ED4C-4CC4-96EE-CE381A8C40E6}" dt="2023-03-19T21:17:36.574" v="119" actId="20577"/>
        <pc:sldMkLst>
          <pc:docMk/>
          <pc:sldMk cId="2475082387" sldId="270"/>
        </pc:sldMkLst>
        <pc:spChg chg="mod">
          <ac:chgData name="Bryden Oliver [SSW]" userId="d5583623-44e1-4d75-b4ba-612dec0508ac" providerId="ADAL" clId="{EA1D929E-ED4C-4CC4-96EE-CE381A8C40E6}" dt="2023-03-19T21:17:36.574" v="119" actId="20577"/>
          <ac:spMkLst>
            <pc:docMk/>
            <pc:sldMk cId="2475082387" sldId="270"/>
            <ac:spMk id="10" creationId="{00000000-0000-0000-0000-000000000000}"/>
          </ac:spMkLst>
        </pc:spChg>
      </pc:sldChg>
      <pc:sldChg chg="del">
        <pc:chgData name="Bryden Oliver [SSW]" userId="d5583623-44e1-4d75-b4ba-612dec0508ac" providerId="ADAL" clId="{EA1D929E-ED4C-4CC4-96EE-CE381A8C40E6}" dt="2023-03-19T21:13:21.202" v="101" actId="47"/>
        <pc:sldMkLst>
          <pc:docMk/>
          <pc:sldMk cId="820777286" sldId="275"/>
        </pc:sldMkLst>
      </pc:sldChg>
      <pc:sldChg chg="del">
        <pc:chgData name="Bryden Oliver [SSW]" userId="d5583623-44e1-4d75-b4ba-612dec0508ac" providerId="ADAL" clId="{EA1D929E-ED4C-4CC4-96EE-CE381A8C40E6}" dt="2023-03-19T21:13:21.202" v="101" actId="47"/>
        <pc:sldMkLst>
          <pc:docMk/>
          <pc:sldMk cId="2442279170" sldId="291"/>
        </pc:sldMkLst>
      </pc:sldChg>
      <pc:sldChg chg="del">
        <pc:chgData name="Bryden Oliver [SSW]" userId="d5583623-44e1-4d75-b4ba-612dec0508ac" providerId="ADAL" clId="{EA1D929E-ED4C-4CC4-96EE-CE381A8C40E6}" dt="2023-03-19T21:13:47.098" v="103" actId="47"/>
        <pc:sldMkLst>
          <pc:docMk/>
          <pc:sldMk cId="162939511" sldId="293"/>
        </pc:sldMkLst>
      </pc:sldChg>
      <pc:sldChg chg="del">
        <pc:chgData name="Bryden Oliver [SSW]" userId="d5583623-44e1-4d75-b4ba-612dec0508ac" providerId="ADAL" clId="{EA1D929E-ED4C-4CC4-96EE-CE381A8C40E6}" dt="2023-03-19T21:13:47.098" v="103" actId="47"/>
        <pc:sldMkLst>
          <pc:docMk/>
          <pc:sldMk cId="2263462632" sldId="296"/>
        </pc:sldMkLst>
      </pc:sldChg>
      <pc:sldChg chg="del">
        <pc:chgData name="Bryden Oliver [SSW]" userId="d5583623-44e1-4d75-b4ba-612dec0508ac" providerId="ADAL" clId="{EA1D929E-ED4C-4CC4-96EE-CE381A8C40E6}" dt="2023-03-19T21:13:55.218" v="104" actId="47"/>
        <pc:sldMkLst>
          <pc:docMk/>
          <pc:sldMk cId="3187923147" sldId="297"/>
        </pc:sldMkLst>
      </pc:sldChg>
      <pc:sldChg chg="del">
        <pc:chgData name="Bryden Oliver [SSW]" userId="d5583623-44e1-4d75-b4ba-612dec0508ac" providerId="ADAL" clId="{EA1D929E-ED4C-4CC4-96EE-CE381A8C40E6}" dt="2023-03-19T21:13:55.218" v="104" actId="47"/>
        <pc:sldMkLst>
          <pc:docMk/>
          <pc:sldMk cId="377917752" sldId="300"/>
        </pc:sldMkLst>
      </pc:sldChg>
      <pc:sldChg chg="del">
        <pc:chgData name="Bryden Oliver [SSW]" userId="d5583623-44e1-4d75-b4ba-612dec0508ac" providerId="ADAL" clId="{EA1D929E-ED4C-4CC4-96EE-CE381A8C40E6}" dt="2023-03-19T21:13:55.218" v="104" actId="47"/>
        <pc:sldMkLst>
          <pc:docMk/>
          <pc:sldMk cId="1678103874" sldId="301"/>
        </pc:sldMkLst>
      </pc:sldChg>
      <pc:sldChg chg="del">
        <pc:chgData name="Bryden Oliver [SSW]" userId="d5583623-44e1-4d75-b4ba-612dec0508ac" providerId="ADAL" clId="{EA1D929E-ED4C-4CC4-96EE-CE381A8C40E6}" dt="2023-03-19T21:13:47.098" v="103" actId="47"/>
        <pc:sldMkLst>
          <pc:docMk/>
          <pc:sldMk cId="2351756618" sldId="303"/>
        </pc:sldMkLst>
      </pc:sldChg>
      <pc:sldChg chg="del">
        <pc:chgData name="Bryden Oliver [SSW]" userId="d5583623-44e1-4d75-b4ba-612dec0508ac" providerId="ADAL" clId="{EA1D929E-ED4C-4CC4-96EE-CE381A8C40E6}" dt="2023-03-19T21:14:08.494" v="105" actId="47"/>
        <pc:sldMkLst>
          <pc:docMk/>
          <pc:sldMk cId="1973912911" sldId="315"/>
        </pc:sldMkLst>
      </pc:sldChg>
      <pc:sldChg chg="del">
        <pc:chgData name="Bryden Oliver [SSW]" userId="d5583623-44e1-4d75-b4ba-612dec0508ac" providerId="ADAL" clId="{EA1D929E-ED4C-4CC4-96EE-CE381A8C40E6}" dt="2023-03-19T21:13:05.141" v="98" actId="47"/>
        <pc:sldMkLst>
          <pc:docMk/>
          <pc:sldMk cId="1723392966" sldId="323"/>
        </pc:sldMkLst>
      </pc:sldChg>
      <pc:sldChg chg="del">
        <pc:chgData name="Bryden Oliver [SSW]" userId="d5583623-44e1-4d75-b4ba-612dec0508ac" providerId="ADAL" clId="{EA1D929E-ED4C-4CC4-96EE-CE381A8C40E6}" dt="2023-03-19T21:13:10.144" v="99" actId="47"/>
        <pc:sldMkLst>
          <pc:docMk/>
          <pc:sldMk cId="4274287825" sldId="324"/>
        </pc:sldMkLst>
      </pc:sldChg>
      <pc:sldChg chg="del">
        <pc:chgData name="Bryden Oliver [SSW]" userId="d5583623-44e1-4d75-b4ba-612dec0508ac" providerId="ADAL" clId="{EA1D929E-ED4C-4CC4-96EE-CE381A8C40E6}" dt="2023-03-19T21:13:10.144" v="99" actId="47"/>
        <pc:sldMkLst>
          <pc:docMk/>
          <pc:sldMk cId="2712191973" sldId="325"/>
        </pc:sldMkLst>
      </pc:sldChg>
      <pc:sldChg chg="del">
        <pc:chgData name="Bryden Oliver [SSW]" userId="d5583623-44e1-4d75-b4ba-612dec0508ac" providerId="ADAL" clId="{EA1D929E-ED4C-4CC4-96EE-CE381A8C40E6}" dt="2023-03-19T21:13:14.490" v="100" actId="47"/>
        <pc:sldMkLst>
          <pc:docMk/>
          <pc:sldMk cId="848528927" sldId="326"/>
        </pc:sldMkLst>
      </pc:sldChg>
      <pc:sldChg chg="del">
        <pc:chgData name="Bryden Oliver [SSW]" userId="d5583623-44e1-4d75-b4ba-612dec0508ac" providerId="ADAL" clId="{EA1D929E-ED4C-4CC4-96EE-CE381A8C40E6}" dt="2023-03-19T21:13:14.490" v="100" actId="47"/>
        <pc:sldMkLst>
          <pc:docMk/>
          <pc:sldMk cId="3022249409" sldId="327"/>
        </pc:sldMkLst>
      </pc:sldChg>
      <pc:sldChg chg="del">
        <pc:chgData name="Bryden Oliver [SSW]" userId="d5583623-44e1-4d75-b4ba-612dec0508ac" providerId="ADAL" clId="{EA1D929E-ED4C-4CC4-96EE-CE381A8C40E6}" dt="2023-03-19T21:13:14.490" v="100" actId="47"/>
        <pc:sldMkLst>
          <pc:docMk/>
          <pc:sldMk cId="2852365463" sldId="328"/>
        </pc:sldMkLst>
      </pc:sldChg>
      <pc:sldChg chg="del">
        <pc:chgData name="Bryden Oliver [SSW]" userId="d5583623-44e1-4d75-b4ba-612dec0508ac" providerId="ADAL" clId="{EA1D929E-ED4C-4CC4-96EE-CE381A8C40E6}" dt="2023-03-19T21:13:21.202" v="101" actId="47"/>
        <pc:sldMkLst>
          <pc:docMk/>
          <pc:sldMk cId="886102935" sldId="329"/>
        </pc:sldMkLst>
      </pc:sldChg>
      <pc:sldChg chg="del">
        <pc:chgData name="Bryden Oliver [SSW]" userId="d5583623-44e1-4d75-b4ba-612dec0508ac" providerId="ADAL" clId="{EA1D929E-ED4C-4CC4-96EE-CE381A8C40E6}" dt="2023-03-19T21:13:21.202" v="101" actId="47"/>
        <pc:sldMkLst>
          <pc:docMk/>
          <pc:sldMk cId="2573637433" sldId="330"/>
        </pc:sldMkLst>
      </pc:sldChg>
      <pc:sldChg chg="del">
        <pc:chgData name="Bryden Oliver [SSW]" userId="d5583623-44e1-4d75-b4ba-612dec0508ac" providerId="ADAL" clId="{EA1D929E-ED4C-4CC4-96EE-CE381A8C40E6}" dt="2023-03-19T21:13:30.043" v="102" actId="47"/>
        <pc:sldMkLst>
          <pc:docMk/>
          <pc:sldMk cId="4241004712" sldId="331"/>
        </pc:sldMkLst>
      </pc:sldChg>
      <pc:sldChg chg="del">
        <pc:chgData name="Bryden Oliver [SSW]" userId="d5583623-44e1-4d75-b4ba-612dec0508ac" providerId="ADAL" clId="{EA1D929E-ED4C-4CC4-96EE-CE381A8C40E6}" dt="2023-03-19T21:13:30.043" v="102" actId="47"/>
        <pc:sldMkLst>
          <pc:docMk/>
          <pc:sldMk cId="745602642" sldId="332"/>
        </pc:sldMkLst>
      </pc:sldChg>
      <pc:sldChg chg="del">
        <pc:chgData name="Bryden Oliver [SSW]" userId="d5583623-44e1-4d75-b4ba-612dec0508ac" providerId="ADAL" clId="{EA1D929E-ED4C-4CC4-96EE-CE381A8C40E6}" dt="2023-03-19T21:13:30.043" v="102" actId="47"/>
        <pc:sldMkLst>
          <pc:docMk/>
          <pc:sldMk cId="4137173377" sldId="333"/>
        </pc:sldMkLst>
      </pc:sldChg>
      <pc:sldChg chg="del">
        <pc:chgData name="Bryden Oliver [SSW]" userId="d5583623-44e1-4d75-b4ba-612dec0508ac" providerId="ADAL" clId="{EA1D929E-ED4C-4CC4-96EE-CE381A8C40E6}" dt="2023-03-19T21:13:47.098" v="103" actId="47"/>
        <pc:sldMkLst>
          <pc:docMk/>
          <pc:sldMk cId="3548399686" sldId="338"/>
        </pc:sldMkLst>
      </pc:sldChg>
      <pc:sldChg chg="del">
        <pc:chgData name="Bryden Oliver [SSW]" userId="d5583623-44e1-4d75-b4ba-612dec0508ac" providerId="ADAL" clId="{EA1D929E-ED4C-4CC4-96EE-CE381A8C40E6}" dt="2023-03-19T21:13:55.218" v="104" actId="47"/>
        <pc:sldMkLst>
          <pc:docMk/>
          <pc:sldMk cId="1363056050" sldId="339"/>
        </pc:sldMkLst>
      </pc:sldChg>
      <pc:sldChg chg="del">
        <pc:chgData name="Bryden Oliver [SSW]" userId="d5583623-44e1-4d75-b4ba-612dec0508ac" providerId="ADAL" clId="{EA1D929E-ED4C-4CC4-96EE-CE381A8C40E6}" dt="2023-03-19T21:13:21.202" v="101" actId="47"/>
        <pc:sldMkLst>
          <pc:docMk/>
          <pc:sldMk cId="2710406115" sldId="343"/>
        </pc:sldMkLst>
      </pc:sldChg>
      <pc:sldChg chg="del">
        <pc:chgData name="Bryden Oliver [SSW]" userId="d5583623-44e1-4d75-b4ba-612dec0508ac" providerId="ADAL" clId="{EA1D929E-ED4C-4CC4-96EE-CE381A8C40E6}" dt="2023-03-19T21:13:01.039" v="97" actId="47"/>
        <pc:sldMkLst>
          <pc:docMk/>
          <pc:sldMk cId="77319280" sldId="350"/>
        </pc:sldMkLst>
      </pc:sldChg>
      <pc:sldChg chg="new del">
        <pc:chgData name="Bryden Oliver [SSW]" userId="d5583623-44e1-4d75-b4ba-612dec0508ac" providerId="ADAL" clId="{EA1D929E-ED4C-4CC4-96EE-CE381A8C40E6}" dt="2023-03-19T21:09:06.362" v="1" actId="680"/>
        <pc:sldMkLst>
          <pc:docMk/>
          <pc:sldMk cId="1534674732" sldId="351"/>
        </pc:sldMkLst>
      </pc:sldChg>
      <pc:sldChg chg="modSp new mod">
        <pc:chgData name="Bryden Oliver [SSW]" userId="d5583623-44e1-4d75-b4ba-612dec0508ac" providerId="ADAL" clId="{EA1D929E-ED4C-4CC4-96EE-CE381A8C40E6}" dt="2023-03-19T21:09:23.471" v="21" actId="20577"/>
        <pc:sldMkLst>
          <pc:docMk/>
          <pc:sldMk cId="1837865749" sldId="351"/>
        </pc:sldMkLst>
        <pc:spChg chg="mod">
          <ac:chgData name="Bryden Oliver [SSW]" userId="d5583623-44e1-4d75-b4ba-612dec0508ac" providerId="ADAL" clId="{EA1D929E-ED4C-4CC4-96EE-CE381A8C40E6}" dt="2023-03-19T21:09:23.471" v="21" actId="20577"/>
          <ac:spMkLst>
            <pc:docMk/>
            <pc:sldMk cId="1837865749" sldId="351"/>
            <ac:spMk id="2" creationId="{CBFE6F5F-0BC5-FF76-F9A2-13B8F1E51E36}"/>
          </ac:spMkLst>
        </pc:spChg>
      </pc:sldChg>
      <pc:sldChg chg="modSp new mod">
        <pc:chgData name="Bryden Oliver [SSW]" userId="d5583623-44e1-4d75-b4ba-612dec0508ac" providerId="ADAL" clId="{EA1D929E-ED4C-4CC4-96EE-CE381A8C40E6}" dt="2023-03-19T21:09:40.622" v="48" actId="20577"/>
        <pc:sldMkLst>
          <pc:docMk/>
          <pc:sldMk cId="179478578" sldId="352"/>
        </pc:sldMkLst>
        <pc:spChg chg="mod">
          <ac:chgData name="Bryden Oliver [SSW]" userId="d5583623-44e1-4d75-b4ba-612dec0508ac" providerId="ADAL" clId="{EA1D929E-ED4C-4CC4-96EE-CE381A8C40E6}" dt="2023-03-19T21:09:40.622" v="48" actId="20577"/>
          <ac:spMkLst>
            <pc:docMk/>
            <pc:sldMk cId="179478578" sldId="352"/>
            <ac:spMk id="2" creationId="{719FFA8F-18D3-F99B-75B2-EAD43193B367}"/>
          </ac:spMkLst>
        </pc:spChg>
      </pc:sldChg>
      <pc:sldChg chg="modSp new mod ord">
        <pc:chgData name="Bryden Oliver [SSW]" userId="d5583623-44e1-4d75-b4ba-612dec0508ac" providerId="ADAL" clId="{EA1D929E-ED4C-4CC4-96EE-CE381A8C40E6}" dt="2023-03-19T21:09:53.383" v="52"/>
        <pc:sldMkLst>
          <pc:docMk/>
          <pc:sldMk cId="3460355652" sldId="353"/>
        </pc:sldMkLst>
        <pc:spChg chg="mod">
          <ac:chgData name="Bryden Oliver [SSW]" userId="d5583623-44e1-4d75-b4ba-612dec0508ac" providerId="ADAL" clId="{EA1D929E-ED4C-4CC4-96EE-CE381A8C40E6}" dt="2023-03-19T21:09:49.827" v="50" actId="27636"/>
          <ac:spMkLst>
            <pc:docMk/>
            <pc:sldMk cId="3460355652" sldId="353"/>
            <ac:spMk id="2" creationId="{E0585983-0398-1F78-497C-E1765435AF75}"/>
          </ac:spMkLst>
        </pc:spChg>
      </pc:sldChg>
      <pc:sldChg chg="modSp new mod">
        <pc:chgData name="Bryden Oliver [SSW]" userId="d5583623-44e1-4d75-b4ba-612dec0508ac" providerId="ADAL" clId="{EA1D929E-ED4C-4CC4-96EE-CE381A8C40E6}" dt="2023-03-19T21:10:00.400" v="54" actId="27636"/>
        <pc:sldMkLst>
          <pc:docMk/>
          <pc:sldMk cId="2428257956" sldId="354"/>
        </pc:sldMkLst>
        <pc:spChg chg="mod">
          <ac:chgData name="Bryden Oliver [SSW]" userId="d5583623-44e1-4d75-b4ba-612dec0508ac" providerId="ADAL" clId="{EA1D929E-ED4C-4CC4-96EE-CE381A8C40E6}" dt="2023-03-19T21:10:00.400" v="54" actId="27636"/>
          <ac:spMkLst>
            <pc:docMk/>
            <pc:sldMk cId="2428257956" sldId="354"/>
            <ac:spMk id="2" creationId="{79FA3E29-09CF-D24E-C2A0-16236BF748FF}"/>
          </ac:spMkLst>
        </pc:spChg>
      </pc:sldChg>
      <pc:sldChg chg="modSp new mod">
        <pc:chgData name="Bryden Oliver [SSW]" userId="d5583623-44e1-4d75-b4ba-612dec0508ac" providerId="ADAL" clId="{EA1D929E-ED4C-4CC4-96EE-CE381A8C40E6}" dt="2023-03-19T21:10:08.248" v="55"/>
        <pc:sldMkLst>
          <pc:docMk/>
          <pc:sldMk cId="4075286150" sldId="355"/>
        </pc:sldMkLst>
        <pc:spChg chg="mod">
          <ac:chgData name="Bryden Oliver [SSW]" userId="d5583623-44e1-4d75-b4ba-612dec0508ac" providerId="ADAL" clId="{EA1D929E-ED4C-4CC4-96EE-CE381A8C40E6}" dt="2023-03-19T21:10:08.248" v="55"/>
          <ac:spMkLst>
            <pc:docMk/>
            <pc:sldMk cId="4075286150" sldId="355"/>
            <ac:spMk id="2" creationId="{905FAE4F-A945-98AE-70E9-1EA66A8EDF47}"/>
          </ac:spMkLst>
        </pc:spChg>
      </pc:sldChg>
      <pc:sldChg chg="modSp new mod ord">
        <pc:chgData name="Bryden Oliver [SSW]" userId="d5583623-44e1-4d75-b4ba-612dec0508ac" providerId="ADAL" clId="{EA1D929E-ED4C-4CC4-96EE-CE381A8C40E6}" dt="2023-03-19T21:10:21.712" v="58"/>
        <pc:sldMkLst>
          <pc:docMk/>
          <pc:sldMk cId="1999608391" sldId="356"/>
        </pc:sldMkLst>
        <pc:spChg chg="mod">
          <ac:chgData name="Bryden Oliver [SSW]" userId="d5583623-44e1-4d75-b4ba-612dec0508ac" providerId="ADAL" clId="{EA1D929E-ED4C-4CC4-96EE-CE381A8C40E6}" dt="2023-03-19T21:10:15.377" v="56"/>
          <ac:spMkLst>
            <pc:docMk/>
            <pc:sldMk cId="1999608391" sldId="356"/>
            <ac:spMk id="2" creationId="{C8F0BCEA-F67D-2253-3296-A31049E7C24A}"/>
          </ac:spMkLst>
        </pc:spChg>
      </pc:sldChg>
      <pc:sldChg chg="modSp new mod">
        <pc:chgData name="Bryden Oliver [SSW]" userId="d5583623-44e1-4d75-b4ba-612dec0508ac" providerId="ADAL" clId="{EA1D929E-ED4C-4CC4-96EE-CE381A8C40E6}" dt="2023-03-19T21:10:30.985" v="59"/>
        <pc:sldMkLst>
          <pc:docMk/>
          <pc:sldMk cId="2904149622" sldId="357"/>
        </pc:sldMkLst>
        <pc:spChg chg="mod">
          <ac:chgData name="Bryden Oliver [SSW]" userId="d5583623-44e1-4d75-b4ba-612dec0508ac" providerId="ADAL" clId="{EA1D929E-ED4C-4CC4-96EE-CE381A8C40E6}" dt="2023-03-19T21:10:30.985" v="59"/>
          <ac:spMkLst>
            <pc:docMk/>
            <pc:sldMk cId="2904149622" sldId="357"/>
            <ac:spMk id="2" creationId="{05BF6D37-E762-4BCC-1CD7-0E9EB6D67A19}"/>
          </ac:spMkLst>
        </pc:spChg>
      </pc:sldChg>
      <pc:sldChg chg="modSp new mod">
        <pc:chgData name="Bryden Oliver [SSW]" userId="d5583623-44e1-4d75-b4ba-612dec0508ac" providerId="ADAL" clId="{EA1D929E-ED4C-4CC4-96EE-CE381A8C40E6}" dt="2023-03-19T21:10:49.945" v="63"/>
        <pc:sldMkLst>
          <pc:docMk/>
          <pc:sldMk cId="962201441" sldId="358"/>
        </pc:sldMkLst>
        <pc:spChg chg="mod">
          <ac:chgData name="Bryden Oliver [SSW]" userId="d5583623-44e1-4d75-b4ba-612dec0508ac" providerId="ADAL" clId="{EA1D929E-ED4C-4CC4-96EE-CE381A8C40E6}" dt="2023-03-19T21:10:48.695" v="62" actId="21"/>
          <ac:spMkLst>
            <pc:docMk/>
            <pc:sldMk cId="962201441" sldId="358"/>
            <ac:spMk id="2" creationId="{9E89F470-306B-E7DD-95A6-D0DDA6C04D82}"/>
          </ac:spMkLst>
        </pc:spChg>
        <pc:spChg chg="mod">
          <ac:chgData name="Bryden Oliver [SSW]" userId="d5583623-44e1-4d75-b4ba-612dec0508ac" providerId="ADAL" clId="{EA1D929E-ED4C-4CC4-96EE-CE381A8C40E6}" dt="2023-03-19T21:10:49.945" v="63"/>
          <ac:spMkLst>
            <pc:docMk/>
            <pc:sldMk cId="962201441" sldId="358"/>
            <ac:spMk id="3" creationId="{FECF7199-A7CE-DCC5-9998-2E646CACA25A}"/>
          </ac:spMkLst>
        </pc:spChg>
      </pc:sldChg>
      <pc:sldChg chg="modSp new mod">
        <pc:chgData name="Bryden Oliver [SSW]" userId="d5583623-44e1-4d75-b4ba-612dec0508ac" providerId="ADAL" clId="{EA1D929E-ED4C-4CC4-96EE-CE381A8C40E6}" dt="2023-03-25T20:34:47.501" v="122" actId="20577"/>
        <pc:sldMkLst>
          <pc:docMk/>
          <pc:sldMk cId="1412373456" sldId="359"/>
        </pc:sldMkLst>
        <pc:spChg chg="mod">
          <ac:chgData name="Bryden Oliver [SSW]" userId="d5583623-44e1-4d75-b4ba-612dec0508ac" providerId="ADAL" clId="{EA1D929E-ED4C-4CC4-96EE-CE381A8C40E6}" dt="2023-03-25T20:34:47.501" v="122" actId="20577"/>
          <ac:spMkLst>
            <pc:docMk/>
            <pc:sldMk cId="1412373456" sldId="359"/>
            <ac:spMk id="2" creationId="{8D3F87A2-707D-309B-1F43-C7449A446EC9}"/>
          </ac:spMkLst>
        </pc:spChg>
      </pc:sldChg>
      <pc:sldChg chg="modSp new mod">
        <pc:chgData name="Bryden Oliver [SSW]" userId="d5583623-44e1-4d75-b4ba-612dec0508ac" providerId="ADAL" clId="{EA1D929E-ED4C-4CC4-96EE-CE381A8C40E6}" dt="2023-03-25T20:35:24.302" v="197" actId="20577"/>
        <pc:sldMkLst>
          <pc:docMk/>
          <pc:sldMk cId="2586824220" sldId="360"/>
        </pc:sldMkLst>
        <pc:spChg chg="mod">
          <ac:chgData name="Bryden Oliver [SSW]" userId="d5583623-44e1-4d75-b4ba-612dec0508ac" providerId="ADAL" clId="{EA1D929E-ED4C-4CC4-96EE-CE381A8C40E6}" dt="2023-03-19T21:11:06.792" v="66" actId="27636"/>
          <ac:spMkLst>
            <pc:docMk/>
            <pc:sldMk cId="2586824220" sldId="360"/>
            <ac:spMk id="2" creationId="{8C3F0F81-5FDB-C51A-87E0-1EB750D1EC04}"/>
          </ac:spMkLst>
        </pc:spChg>
        <pc:spChg chg="mod">
          <ac:chgData name="Bryden Oliver [SSW]" userId="d5583623-44e1-4d75-b4ba-612dec0508ac" providerId="ADAL" clId="{EA1D929E-ED4C-4CC4-96EE-CE381A8C40E6}" dt="2023-03-25T20:35:24.302" v="197" actId="20577"/>
          <ac:spMkLst>
            <pc:docMk/>
            <pc:sldMk cId="2586824220" sldId="360"/>
            <ac:spMk id="3" creationId="{7FDF5BBD-FAC0-94BB-7161-0099DFAB2684}"/>
          </ac:spMkLst>
        </pc:spChg>
      </pc:sldChg>
      <pc:sldChg chg="modSp new mod">
        <pc:chgData name="Bryden Oliver [SSW]" userId="d5583623-44e1-4d75-b4ba-612dec0508ac" providerId="ADAL" clId="{EA1D929E-ED4C-4CC4-96EE-CE381A8C40E6}" dt="2023-03-19T21:11:20.705" v="70"/>
        <pc:sldMkLst>
          <pc:docMk/>
          <pc:sldMk cId="3215296439" sldId="361"/>
        </pc:sldMkLst>
        <pc:spChg chg="mod">
          <ac:chgData name="Bryden Oliver [SSW]" userId="d5583623-44e1-4d75-b4ba-612dec0508ac" providerId="ADAL" clId="{EA1D929E-ED4C-4CC4-96EE-CE381A8C40E6}" dt="2023-03-19T21:11:19.632" v="69" actId="21"/>
          <ac:spMkLst>
            <pc:docMk/>
            <pc:sldMk cId="3215296439" sldId="361"/>
            <ac:spMk id="2" creationId="{5478B6D8-C5D0-7152-9673-8C75213A8FBA}"/>
          </ac:spMkLst>
        </pc:spChg>
        <pc:spChg chg="mod">
          <ac:chgData name="Bryden Oliver [SSW]" userId="d5583623-44e1-4d75-b4ba-612dec0508ac" providerId="ADAL" clId="{EA1D929E-ED4C-4CC4-96EE-CE381A8C40E6}" dt="2023-03-19T21:11:20.705" v="70"/>
          <ac:spMkLst>
            <pc:docMk/>
            <pc:sldMk cId="3215296439" sldId="361"/>
            <ac:spMk id="3" creationId="{06C3F80F-24CB-0286-9A35-B47F125310C5}"/>
          </ac:spMkLst>
        </pc:spChg>
      </pc:sldChg>
      <pc:sldChg chg="modSp new mod">
        <pc:chgData name="Bryden Oliver [SSW]" userId="d5583623-44e1-4d75-b4ba-612dec0508ac" providerId="ADAL" clId="{EA1D929E-ED4C-4CC4-96EE-CE381A8C40E6}" dt="2023-03-19T21:11:35.922" v="74"/>
        <pc:sldMkLst>
          <pc:docMk/>
          <pc:sldMk cId="434552825" sldId="362"/>
        </pc:sldMkLst>
        <pc:spChg chg="mod">
          <ac:chgData name="Bryden Oliver [SSW]" userId="d5583623-44e1-4d75-b4ba-612dec0508ac" providerId="ADAL" clId="{EA1D929E-ED4C-4CC4-96EE-CE381A8C40E6}" dt="2023-03-19T21:11:34.757" v="73" actId="21"/>
          <ac:spMkLst>
            <pc:docMk/>
            <pc:sldMk cId="434552825" sldId="362"/>
            <ac:spMk id="2" creationId="{ED8EFE3E-9CFB-0618-D0B6-83571E6C56FC}"/>
          </ac:spMkLst>
        </pc:spChg>
        <pc:spChg chg="mod">
          <ac:chgData name="Bryden Oliver [SSW]" userId="d5583623-44e1-4d75-b4ba-612dec0508ac" providerId="ADAL" clId="{EA1D929E-ED4C-4CC4-96EE-CE381A8C40E6}" dt="2023-03-19T21:11:35.922" v="74"/>
          <ac:spMkLst>
            <pc:docMk/>
            <pc:sldMk cId="434552825" sldId="362"/>
            <ac:spMk id="3" creationId="{E3ADA8AD-D776-8D59-3FA8-F58CB4A4185E}"/>
          </ac:spMkLst>
        </pc:spChg>
      </pc:sldChg>
      <pc:sldChg chg="modSp new mod">
        <pc:chgData name="Bryden Oliver [SSW]" userId="d5583623-44e1-4d75-b4ba-612dec0508ac" providerId="ADAL" clId="{EA1D929E-ED4C-4CC4-96EE-CE381A8C40E6}" dt="2023-03-19T21:11:42.575" v="75"/>
        <pc:sldMkLst>
          <pc:docMk/>
          <pc:sldMk cId="812328499" sldId="363"/>
        </pc:sldMkLst>
        <pc:spChg chg="mod">
          <ac:chgData name="Bryden Oliver [SSW]" userId="d5583623-44e1-4d75-b4ba-612dec0508ac" providerId="ADAL" clId="{EA1D929E-ED4C-4CC4-96EE-CE381A8C40E6}" dt="2023-03-19T21:11:42.575" v="75"/>
          <ac:spMkLst>
            <pc:docMk/>
            <pc:sldMk cId="812328499" sldId="363"/>
            <ac:spMk id="2" creationId="{C4A3995E-ED34-5B06-AA1A-A5CD7F75FA28}"/>
          </ac:spMkLst>
        </pc:spChg>
      </pc:sldChg>
      <pc:sldChg chg="modSp new mod">
        <pc:chgData name="Bryden Oliver [SSW]" userId="d5583623-44e1-4d75-b4ba-612dec0508ac" providerId="ADAL" clId="{EA1D929E-ED4C-4CC4-96EE-CE381A8C40E6}" dt="2023-03-19T21:11:49.103" v="76"/>
        <pc:sldMkLst>
          <pc:docMk/>
          <pc:sldMk cId="1931351458" sldId="364"/>
        </pc:sldMkLst>
        <pc:spChg chg="mod">
          <ac:chgData name="Bryden Oliver [SSW]" userId="d5583623-44e1-4d75-b4ba-612dec0508ac" providerId="ADAL" clId="{EA1D929E-ED4C-4CC4-96EE-CE381A8C40E6}" dt="2023-03-19T21:11:49.103" v="76"/>
          <ac:spMkLst>
            <pc:docMk/>
            <pc:sldMk cId="1931351458" sldId="364"/>
            <ac:spMk id="2" creationId="{B60FC7EB-1BA8-0D5B-7611-5A0C1DC21E6C}"/>
          </ac:spMkLst>
        </pc:spChg>
      </pc:sldChg>
      <pc:sldChg chg="modSp new mod">
        <pc:chgData name="Bryden Oliver [SSW]" userId="d5583623-44e1-4d75-b4ba-612dec0508ac" providerId="ADAL" clId="{EA1D929E-ED4C-4CC4-96EE-CE381A8C40E6}" dt="2023-03-19T21:12:02.062" v="84"/>
        <pc:sldMkLst>
          <pc:docMk/>
          <pc:sldMk cId="1206720809" sldId="365"/>
        </pc:sldMkLst>
        <pc:spChg chg="mod">
          <ac:chgData name="Bryden Oliver [SSW]" userId="d5583623-44e1-4d75-b4ba-612dec0508ac" providerId="ADAL" clId="{EA1D929E-ED4C-4CC4-96EE-CE381A8C40E6}" dt="2023-03-19T21:12:02.062" v="84"/>
          <ac:spMkLst>
            <pc:docMk/>
            <pc:sldMk cId="1206720809" sldId="365"/>
            <ac:spMk id="2" creationId="{A28948B5-8EC1-5755-56B4-106B8F34AF01}"/>
          </ac:spMkLst>
        </pc:spChg>
      </pc:sldChg>
      <pc:sldChg chg="modSp new mod">
        <pc:chgData name="Bryden Oliver [SSW]" userId="d5583623-44e1-4d75-b4ba-612dec0508ac" providerId="ADAL" clId="{EA1D929E-ED4C-4CC4-96EE-CE381A8C40E6}" dt="2023-03-19T21:12:15.499" v="91" actId="27636"/>
        <pc:sldMkLst>
          <pc:docMk/>
          <pc:sldMk cId="2800013749" sldId="366"/>
        </pc:sldMkLst>
        <pc:spChg chg="mod">
          <ac:chgData name="Bryden Oliver [SSW]" userId="d5583623-44e1-4d75-b4ba-612dec0508ac" providerId="ADAL" clId="{EA1D929E-ED4C-4CC4-96EE-CE381A8C40E6}" dt="2023-03-19T21:12:15.499" v="91" actId="27636"/>
          <ac:spMkLst>
            <pc:docMk/>
            <pc:sldMk cId="2800013749" sldId="366"/>
            <ac:spMk id="2" creationId="{4029F6D9-4EC6-B640-E568-E4E6603796C1}"/>
          </ac:spMkLst>
        </pc:spChg>
        <pc:spChg chg="mod">
          <ac:chgData name="Bryden Oliver [SSW]" userId="d5583623-44e1-4d75-b4ba-612dec0508ac" providerId="ADAL" clId="{EA1D929E-ED4C-4CC4-96EE-CE381A8C40E6}" dt="2023-03-19T21:12:12.713" v="88"/>
          <ac:spMkLst>
            <pc:docMk/>
            <pc:sldMk cId="2800013749" sldId="366"/>
            <ac:spMk id="3" creationId="{52C4F5D5-2781-4B35-821C-BA8FA81802F0}"/>
          </ac:spMkLst>
        </pc:spChg>
      </pc:sldChg>
      <pc:sldChg chg="modSp new mod">
        <pc:chgData name="Bryden Oliver [SSW]" userId="d5583623-44e1-4d75-b4ba-612dec0508ac" providerId="ADAL" clId="{EA1D929E-ED4C-4CC4-96EE-CE381A8C40E6}" dt="2023-03-19T21:12:28.192" v="93" actId="27636"/>
        <pc:sldMkLst>
          <pc:docMk/>
          <pc:sldMk cId="4236837258" sldId="367"/>
        </pc:sldMkLst>
        <pc:spChg chg="mod">
          <ac:chgData name="Bryden Oliver [SSW]" userId="d5583623-44e1-4d75-b4ba-612dec0508ac" providerId="ADAL" clId="{EA1D929E-ED4C-4CC4-96EE-CE381A8C40E6}" dt="2023-03-19T21:12:28.192" v="93" actId="27636"/>
          <ac:spMkLst>
            <pc:docMk/>
            <pc:sldMk cId="4236837258" sldId="367"/>
            <ac:spMk id="2" creationId="{177B36ED-A86B-6054-8B21-55B7BB75EC37}"/>
          </ac:spMkLst>
        </pc:spChg>
      </pc:sldChg>
      <pc:sldChg chg="modSp new mod">
        <pc:chgData name="Bryden Oliver [SSW]" userId="d5583623-44e1-4d75-b4ba-612dec0508ac" providerId="ADAL" clId="{EA1D929E-ED4C-4CC4-96EE-CE381A8C40E6}" dt="2023-03-19T21:12:34.849" v="94"/>
        <pc:sldMkLst>
          <pc:docMk/>
          <pc:sldMk cId="4127405519" sldId="368"/>
        </pc:sldMkLst>
        <pc:spChg chg="mod">
          <ac:chgData name="Bryden Oliver [SSW]" userId="d5583623-44e1-4d75-b4ba-612dec0508ac" providerId="ADAL" clId="{EA1D929E-ED4C-4CC4-96EE-CE381A8C40E6}" dt="2023-03-19T21:12:34.849" v="94"/>
          <ac:spMkLst>
            <pc:docMk/>
            <pc:sldMk cId="4127405519" sldId="368"/>
            <ac:spMk id="2" creationId="{79D5A816-7237-A6CA-F82D-425778E9112D}"/>
          </ac:spMkLst>
        </pc:spChg>
      </pc:sldChg>
      <pc:sldChg chg="new del">
        <pc:chgData name="Bryden Oliver [SSW]" userId="d5583623-44e1-4d75-b4ba-612dec0508ac" providerId="ADAL" clId="{EA1D929E-ED4C-4CC4-96EE-CE381A8C40E6}" dt="2023-03-19T21:12:40.767" v="95" actId="47"/>
        <pc:sldMkLst>
          <pc:docMk/>
          <pc:sldMk cId="1782876178" sldId="369"/>
        </pc:sldMkLst>
      </pc:sldChg>
      <pc:sldChg chg="new del">
        <pc:chgData name="Bryden Oliver [SSW]" userId="d5583623-44e1-4d75-b4ba-612dec0508ac" providerId="ADAL" clId="{EA1D929E-ED4C-4CC4-96EE-CE381A8C40E6}" dt="2023-03-19T21:12:41.820" v="96" actId="47"/>
        <pc:sldMkLst>
          <pc:docMk/>
          <pc:sldMk cId="2494038963" sldId="370"/>
        </pc:sldMkLst>
      </pc:sldChg>
      <pc:sldChg chg="new">
        <pc:chgData name="Bryden Oliver [SSW]" userId="d5583623-44e1-4d75-b4ba-612dec0508ac" providerId="ADAL" clId="{EA1D929E-ED4C-4CC4-96EE-CE381A8C40E6}" dt="2023-03-19T21:11:57.401" v="83" actId="680"/>
        <pc:sldMkLst>
          <pc:docMk/>
          <pc:sldMk cId="1049473206" sldId="371"/>
        </pc:sldMkLst>
      </pc:sldChg>
    </pc:docChg>
  </pc:docChgLst>
  <pc:docChgLst>
    <pc:chgData name="Bryden Oliver [SSW]" userId="d5583623-44e1-4d75-b4ba-612dec0508ac" providerId="ADAL" clId="{ED131BED-D010-43BB-8B97-23D2FE1C0972}"/>
    <pc:docChg chg="custSel addSld delSld modSld sldOrd">
      <pc:chgData name="Bryden Oliver [SSW]" userId="d5583623-44e1-4d75-b4ba-612dec0508ac" providerId="ADAL" clId="{ED131BED-D010-43BB-8B97-23D2FE1C0972}" dt="2023-06-04T01:16:23.067" v="545" actId="729"/>
      <pc:docMkLst>
        <pc:docMk/>
      </pc:docMkLst>
      <pc:sldChg chg="modSp del mod modShow">
        <pc:chgData name="Bryden Oliver [SSW]" userId="d5583623-44e1-4d75-b4ba-612dec0508ac" providerId="ADAL" clId="{ED131BED-D010-43BB-8B97-23D2FE1C0972}" dt="2023-06-02T23:19:43.280" v="105" actId="47"/>
        <pc:sldMkLst>
          <pc:docMk/>
          <pc:sldMk cId="225138644" sldId="268"/>
        </pc:sldMkLst>
        <pc:spChg chg="mod">
          <ac:chgData name="Bryden Oliver [SSW]" userId="d5583623-44e1-4d75-b4ba-612dec0508ac" providerId="ADAL" clId="{ED131BED-D010-43BB-8B97-23D2FE1C0972}" dt="2023-06-02T23:19:25.477" v="96" actId="20577"/>
          <ac:spMkLst>
            <pc:docMk/>
            <pc:sldMk cId="225138644" sldId="268"/>
            <ac:spMk id="18" creationId="{00000000-0000-0000-0000-000000000000}"/>
          </ac:spMkLst>
        </pc:spChg>
        <pc:spChg chg="mod">
          <ac:chgData name="Bryden Oliver [SSW]" userId="d5583623-44e1-4d75-b4ba-612dec0508ac" providerId="ADAL" clId="{ED131BED-D010-43BB-8B97-23D2FE1C0972}" dt="2023-06-02T23:19:31.398" v="104" actId="20577"/>
          <ac:spMkLst>
            <pc:docMk/>
            <pc:sldMk cId="225138644" sldId="268"/>
            <ac:spMk id="21" creationId="{00000000-0000-0000-0000-000000000000}"/>
          </ac:spMkLst>
        </pc:spChg>
      </pc:sldChg>
      <pc:sldChg chg="modSp mod">
        <pc:chgData name="Bryden Oliver [SSW]" userId="d5583623-44e1-4d75-b4ba-612dec0508ac" providerId="ADAL" clId="{ED131BED-D010-43BB-8B97-23D2FE1C0972}" dt="2023-06-02T23:17:49.583" v="2" actId="20577"/>
        <pc:sldMkLst>
          <pc:docMk/>
          <pc:sldMk cId="2475082387" sldId="270"/>
        </pc:sldMkLst>
        <pc:spChg chg="mod">
          <ac:chgData name="Bryden Oliver [SSW]" userId="d5583623-44e1-4d75-b4ba-612dec0508ac" providerId="ADAL" clId="{ED131BED-D010-43BB-8B97-23D2FE1C0972}" dt="2023-06-02T23:17:49.583" v="2" actId="20577"/>
          <ac:spMkLst>
            <pc:docMk/>
            <pc:sldMk cId="2475082387" sldId="270"/>
            <ac:spMk id="10" creationId="{00000000-0000-0000-0000-000000000000}"/>
          </ac:spMkLst>
        </pc:spChg>
      </pc:sldChg>
      <pc:sldChg chg="mod modShow">
        <pc:chgData name="Bryden Oliver [SSW]" userId="d5583623-44e1-4d75-b4ba-612dec0508ac" providerId="ADAL" clId="{ED131BED-D010-43BB-8B97-23D2FE1C0972}" dt="2023-06-02T23:44:46.509" v="415" actId="729"/>
        <pc:sldMkLst>
          <pc:docMk/>
          <pc:sldMk cId="397473708" sldId="289"/>
        </pc:sldMkLst>
      </pc:sldChg>
      <pc:sldChg chg="modSp mod">
        <pc:chgData name="Bryden Oliver [SSW]" userId="d5583623-44e1-4d75-b4ba-612dec0508ac" providerId="ADAL" clId="{ED131BED-D010-43BB-8B97-23D2FE1C0972}" dt="2023-06-02T23:18:47.722" v="74" actId="20577"/>
        <pc:sldMkLst>
          <pc:docMk/>
          <pc:sldMk cId="2442279170" sldId="291"/>
        </pc:sldMkLst>
        <pc:spChg chg="mod">
          <ac:chgData name="Bryden Oliver [SSW]" userId="d5583623-44e1-4d75-b4ba-612dec0508ac" providerId="ADAL" clId="{ED131BED-D010-43BB-8B97-23D2FE1C0972}" dt="2023-06-02T23:18:25.740" v="4" actId="20577"/>
          <ac:spMkLst>
            <pc:docMk/>
            <pc:sldMk cId="2442279170" sldId="291"/>
            <ac:spMk id="2" creationId="{86D4FCA6-51D7-4DDB-E68D-4633B4200C9A}"/>
          </ac:spMkLst>
        </pc:spChg>
        <pc:spChg chg="mod">
          <ac:chgData name="Bryden Oliver [SSW]" userId="d5583623-44e1-4d75-b4ba-612dec0508ac" providerId="ADAL" clId="{ED131BED-D010-43BB-8B97-23D2FE1C0972}" dt="2023-06-02T23:18:47.722" v="74" actId="20577"/>
          <ac:spMkLst>
            <pc:docMk/>
            <pc:sldMk cId="2442279170" sldId="291"/>
            <ac:spMk id="3" creationId="{F89440CB-195A-B329-AA84-3B675A5D0253}"/>
          </ac:spMkLst>
        </pc:spChg>
      </pc:sldChg>
      <pc:sldChg chg="mod modShow">
        <pc:chgData name="Bryden Oliver [SSW]" userId="d5583623-44e1-4d75-b4ba-612dec0508ac" providerId="ADAL" clId="{ED131BED-D010-43BB-8B97-23D2FE1C0972}" dt="2023-06-04T01:16:11.444" v="544" actId="729"/>
        <pc:sldMkLst>
          <pc:docMk/>
          <pc:sldMk cId="503428319" sldId="299"/>
        </pc:sldMkLst>
      </pc:sldChg>
      <pc:sldChg chg="mod modShow">
        <pc:chgData name="Bryden Oliver [SSW]" userId="d5583623-44e1-4d75-b4ba-612dec0508ac" providerId="ADAL" clId="{ED131BED-D010-43BB-8B97-23D2FE1C0972}" dt="2023-06-04T01:16:23.067" v="545" actId="729"/>
        <pc:sldMkLst>
          <pc:docMk/>
          <pc:sldMk cId="1347901939" sldId="312"/>
        </pc:sldMkLst>
      </pc:sldChg>
      <pc:sldChg chg="del">
        <pc:chgData name="Bryden Oliver [SSW]" userId="d5583623-44e1-4d75-b4ba-612dec0508ac" providerId="ADAL" clId="{ED131BED-D010-43BB-8B97-23D2FE1C0972}" dt="2023-06-02T23:37:41.962" v="414" actId="47"/>
        <pc:sldMkLst>
          <pc:docMk/>
          <pc:sldMk cId="3883517273" sldId="321"/>
        </pc:sldMkLst>
      </pc:sldChg>
      <pc:sldChg chg="modSp mod">
        <pc:chgData name="Bryden Oliver [SSW]" userId="d5583623-44e1-4d75-b4ba-612dec0508ac" providerId="ADAL" clId="{ED131BED-D010-43BB-8B97-23D2FE1C0972}" dt="2023-06-04T00:25:33.633" v="504" actId="27636"/>
        <pc:sldMkLst>
          <pc:docMk/>
          <pc:sldMk cId="1949300852" sldId="349"/>
        </pc:sldMkLst>
        <pc:spChg chg="mod">
          <ac:chgData name="Bryden Oliver [SSW]" userId="d5583623-44e1-4d75-b4ba-612dec0508ac" providerId="ADAL" clId="{ED131BED-D010-43BB-8B97-23D2FE1C0972}" dt="2023-06-04T00:25:33.633" v="504" actId="27636"/>
          <ac:spMkLst>
            <pc:docMk/>
            <pc:sldMk cId="1949300852" sldId="349"/>
            <ac:spMk id="12" creationId="{00000000-0000-0000-0000-000000000000}"/>
          </ac:spMkLst>
        </pc:spChg>
      </pc:sldChg>
      <pc:sldChg chg="modSp mod">
        <pc:chgData name="Bryden Oliver [SSW]" userId="d5583623-44e1-4d75-b4ba-612dec0508ac" providerId="ADAL" clId="{ED131BED-D010-43BB-8B97-23D2FE1C0972}" dt="2023-06-02T23:24:57.285" v="305" actId="20577"/>
        <pc:sldMkLst>
          <pc:docMk/>
          <pc:sldMk cId="1837865749" sldId="351"/>
        </pc:sldMkLst>
        <pc:spChg chg="mod">
          <ac:chgData name="Bryden Oliver [SSW]" userId="d5583623-44e1-4d75-b4ba-612dec0508ac" providerId="ADAL" clId="{ED131BED-D010-43BB-8B97-23D2FE1C0972}" dt="2023-06-02T23:24:57.285" v="305" actId="20577"/>
          <ac:spMkLst>
            <pc:docMk/>
            <pc:sldMk cId="1837865749" sldId="351"/>
            <ac:spMk id="2" creationId="{CBFE6F5F-0BC5-FF76-F9A2-13B8F1E51E36}"/>
          </ac:spMkLst>
        </pc:spChg>
      </pc:sldChg>
      <pc:sldChg chg="modSp mod">
        <pc:chgData name="Bryden Oliver [SSW]" userId="d5583623-44e1-4d75-b4ba-612dec0508ac" providerId="ADAL" clId="{ED131BED-D010-43BB-8B97-23D2FE1C0972}" dt="2023-06-04T00:34:53.597" v="534" actId="20577"/>
        <pc:sldMkLst>
          <pc:docMk/>
          <pc:sldMk cId="3460355652" sldId="353"/>
        </pc:sldMkLst>
        <pc:spChg chg="mod">
          <ac:chgData name="Bryden Oliver [SSW]" userId="d5583623-44e1-4d75-b4ba-612dec0508ac" providerId="ADAL" clId="{ED131BED-D010-43BB-8B97-23D2FE1C0972}" dt="2023-06-04T00:34:53.597" v="534" actId="20577"/>
          <ac:spMkLst>
            <pc:docMk/>
            <pc:sldMk cId="3460355652" sldId="353"/>
            <ac:spMk id="2" creationId="{E0585983-0398-1F78-497C-E1765435AF75}"/>
          </ac:spMkLst>
        </pc:spChg>
      </pc:sldChg>
      <pc:sldChg chg="modSp mod ord">
        <pc:chgData name="Bryden Oliver [SSW]" userId="d5583623-44e1-4d75-b4ba-612dec0508ac" providerId="ADAL" clId="{ED131BED-D010-43BB-8B97-23D2FE1C0972}" dt="2023-06-02T23:37:03.283" v="388" actId="20577"/>
        <pc:sldMkLst>
          <pc:docMk/>
          <pc:sldMk cId="2428257956" sldId="354"/>
        </pc:sldMkLst>
        <pc:spChg chg="mod">
          <ac:chgData name="Bryden Oliver [SSW]" userId="d5583623-44e1-4d75-b4ba-612dec0508ac" providerId="ADAL" clId="{ED131BED-D010-43BB-8B97-23D2FE1C0972}" dt="2023-06-02T23:37:03.283" v="388" actId="20577"/>
          <ac:spMkLst>
            <pc:docMk/>
            <pc:sldMk cId="2428257956" sldId="354"/>
            <ac:spMk id="2" creationId="{79FA3E29-09CF-D24E-C2A0-16236BF748FF}"/>
          </ac:spMkLst>
        </pc:spChg>
      </pc:sldChg>
      <pc:sldChg chg="modSp mod">
        <pc:chgData name="Bryden Oliver [SSW]" userId="d5583623-44e1-4d75-b4ba-612dec0508ac" providerId="ADAL" clId="{ED131BED-D010-43BB-8B97-23D2FE1C0972}" dt="2023-06-04T01:13:23.259" v="541" actId="20577"/>
        <pc:sldMkLst>
          <pc:docMk/>
          <pc:sldMk cId="4075286150" sldId="355"/>
        </pc:sldMkLst>
        <pc:spChg chg="mod">
          <ac:chgData name="Bryden Oliver [SSW]" userId="d5583623-44e1-4d75-b4ba-612dec0508ac" providerId="ADAL" clId="{ED131BED-D010-43BB-8B97-23D2FE1C0972}" dt="2023-06-04T01:13:23.259" v="541" actId="20577"/>
          <ac:spMkLst>
            <pc:docMk/>
            <pc:sldMk cId="4075286150" sldId="355"/>
            <ac:spMk id="2" creationId="{905FAE4F-A945-98AE-70E9-1EA66A8EDF47}"/>
          </ac:spMkLst>
        </pc:spChg>
      </pc:sldChg>
      <pc:sldChg chg="modSp mod">
        <pc:chgData name="Bryden Oliver [SSW]" userId="d5583623-44e1-4d75-b4ba-612dec0508ac" providerId="ADAL" clId="{ED131BED-D010-43BB-8B97-23D2FE1C0972}" dt="2023-06-02T23:29:48.022" v="337"/>
        <pc:sldMkLst>
          <pc:docMk/>
          <pc:sldMk cId="1999608391" sldId="356"/>
        </pc:sldMkLst>
        <pc:spChg chg="mod">
          <ac:chgData name="Bryden Oliver [SSW]" userId="d5583623-44e1-4d75-b4ba-612dec0508ac" providerId="ADAL" clId="{ED131BED-D010-43BB-8B97-23D2FE1C0972}" dt="2023-06-02T23:26:32.229" v="314" actId="20577"/>
          <ac:spMkLst>
            <pc:docMk/>
            <pc:sldMk cId="1999608391" sldId="356"/>
            <ac:spMk id="2" creationId="{C8F0BCEA-F67D-2253-3296-A31049E7C24A}"/>
          </ac:spMkLst>
        </pc:spChg>
        <pc:spChg chg="mod">
          <ac:chgData name="Bryden Oliver [SSW]" userId="d5583623-44e1-4d75-b4ba-612dec0508ac" providerId="ADAL" clId="{ED131BED-D010-43BB-8B97-23D2FE1C0972}" dt="2023-06-02T23:29:48.022" v="337"/>
          <ac:spMkLst>
            <pc:docMk/>
            <pc:sldMk cId="1999608391" sldId="356"/>
            <ac:spMk id="3" creationId="{3C699637-2A62-4AD6-5947-4BC37698BE48}"/>
          </ac:spMkLst>
        </pc:spChg>
      </pc:sldChg>
      <pc:sldChg chg="modSp mod">
        <pc:chgData name="Bryden Oliver [SSW]" userId="d5583623-44e1-4d75-b4ba-612dec0508ac" providerId="ADAL" clId="{ED131BED-D010-43BB-8B97-23D2FE1C0972}" dt="2023-06-02T23:34:13.652" v="359" actId="20577"/>
        <pc:sldMkLst>
          <pc:docMk/>
          <pc:sldMk cId="2904149622" sldId="357"/>
        </pc:sldMkLst>
        <pc:spChg chg="mod">
          <ac:chgData name="Bryden Oliver [SSW]" userId="d5583623-44e1-4d75-b4ba-612dec0508ac" providerId="ADAL" clId="{ED131BED-D010-43BB-8B97-23D2FE1C0972}" dt="2023-06-02T23:34:13.652" v="359" actId="20577"/>
          <ac:spMkLst>
            <pc:docMk/>
            <pc:sldMk cId="2904149622" sldId="357"/>
            <ac:spMk id="2" creationId="{05BF6D37-E762-4BCC-1CD7-0E9EB6D67A19}"/>
          </ac:spMkLst>
        </pc:spChg>
      </pc:sldChg>
      <pc:sldChg chg="modSp mod">
        <pc:chgData name="Bryden Oliver [SSW]" userId="d5583623-44e1-4d75-b4ba-612dec0508ac" providerId="ADAL" clId="{ED131BED-D010-43BB-8B97-23D2FE1C0972}" dt="2023-06-02T23:34:23.372" v="362" actId="20577"/>
        <pc:sldMkLst>
          <pc:docMk/>
          <pc:sldMk cId="962201441" sldId="358"/>
        </pc:sldMkLst>
        <pc:spChg chg="mod">
          <ac:chgData name="Bryden Oliver [SSW]" userId="d5583623-44e1-4d75-b4ba-612dec0508ac" providerId="ADAL" clId="{ED131BED-D010-43BB-8B97-23D2FE1C0972}" dt="2023-06-02T23:34:23.372" v="362" actId="20577"/>
          <ac:spMkLst>
            <pc:docMk/>
            <pc:sldMk cId="962201441" sldId="358"/>
            <ac:spMk id="2" creationId="{9E89F470-306B-E7DD-95A6-D0DDA6C04D82}"/>
          </ac:spMkLst>
        </pc:spChg>
      </pc:sldChg>
      <pc:sldChg chg="modSp mod">
        <pc:chgData name="Bryden Oliver [SSW]" userId="d5583623-44e1-4d75-b4ba-612dec0508ac" providerId="ADAL" clId="{ED131BED-D010-43BB-8B97-23D2FE1C0972}" dt="2023-06-02T23:37:14.883" v="401" actId="27636"/>
        <pc:sldMkLst>
          <pc:docMk/>
          <pc:sldMk cId="1412373456" sldId="359"/>
        </pc:sldMkLst>
        <pc:spChg chg="mod">
          <ac:chgData name="Bryden Oliver [SSW]" userId="d5583623-44e1-4d75-b4ba-612dec0508ac" providerId="ADAL" clId="{ED131BED-D010-43BB-8B97-23D2FE1C0972}" dt="2023-06-02T23:37:14.883" v="401" actId="27636"/>
          <ac:spMkLst>
            <pc:docMk/>
            <pc:sldMk cId="1412373456" sldId="359"/>
            <ac:spMk id="2" creationId="{8D3F87A2-707D-309B-1F43-C7449A446EC9}"/>
          </ac:spMkLst>
        </pc:spChg>
      </pc:sldChg>
      <pc:sldChg chg="modSp mod ord">
        <pc:chgData name="Bryden Oliver [SSW]" userId="d5583623-44e1-4d75-b4ba-612dec0508ac" providerId="ADAL" clId="{ED131BED-D010-43BB-8B97-23D2FE1C0972}" dt="2023-06-04T01:13:26.835" v="543" actId="20577"/>
        <pc:sldMkLst>
          <pc:docMk/>
          <pc:sldMk cId="2586824220" sldId="360"/>
        </pc:sldMkLst>
        <pc:spChg chg="mod">
          <ac:chgData name="Bryden Oliver [SSW]" userId="d5583623-44e1-4d75-b4ba-612dec0508ac" providerId="ADAL" clId="{ED131BED-D010-43BB-8B97-23D2FE1C0972}" dt="2023-06-04T01:13:26.835" v="543" actId="20577"/>
          <ac:spMkLst>
            <pc:docMk/>
            <pc:sldMk cId="2586824220" sldId="360"/>
            <ac:spMk id="2" creationId="{8C3F0F81-5FDB-C51A-87E0-1EB750D1EC04}"/>
          </ac:spMkLst>
        </pc:spChg>
      </pc:sldChg>
      <pc:sldChg chg="modSp mod">
        <pc:chgData name="Bryden Oliver [SSW]" userId="d5583623-44e1-4d75-b4ba-612dec0508ac" providerId="ADAL" clId="{ED131BED-D010-43BB-8B97-23D2FE1C0972}" dt="2023-06-02T23:30:12.406" v="345" actId="20577"/>
        <pc:sldMkLst>
          <pc:docMk/>
          <pc:sldMk cId="3215296439" sldId="361"/>
        </pc:sldMkLst>
        <pc:spChg chg="mod">
          <ac:chgData name="Bryden Oliver [SSW]" userId="d5583623-44e1-4d75-b4ba-612dec0508ac" providerId="ADAL" clId="{ED131BED-D010-43BB-8B97-23D2FE1C0972}" dt="2023-06-02T23:30:12.406" v="345" actId="20577"/>
          <ac:spMkLst>
            <pc:docMk/>
            <pc:sldMk cId="3215296439" sldId="361"/>
            <ac:spMk id="2" creationId="{5478B6D8-C5D0-7152-9673-8C75213A8FBA}"/>
          </ac:spMkLst>
        </pc:spChg>
      </pc:sldChg>
      <pc:sldChg chg="modSp mod">
        <pc:chgData name="Bryden Oliver [SSW]" userId="d5583623-44e1-4d75-b4ba-612dec0508ac" providerId="ADAL" clId="{ED131BED-D010-43BB-8B97-23D2FE1C0972}" dt="2023-06-04T00:58:10.695" v="537" actId="313"/>
        <pc:sldMkLst>
          <pc:docMk/>
          <pc:sldMk cId="434552825" sldId="362"/>
        </pc:sldMkLst>
        <pc:spChg chg="mod">
          <ac:chgData name="Bryden Oliver [SSW]" userId="d5583623-44e1-4d75-b4ba-612dec0508ac" providerId="ADAL" clId="{ED131BED-D010-43BB-8B97-23D2FE1C0972}" dt="2023-06-02T23:35:10.315" v="368" actId="20577"/>
          <ac:spMkLst>
            <pc:docMk/>
            <pc:sldMk cId="434552825" sldId="362"/>
            <ac:spMk id="2" creationId="{ED8EFE3E-9CFB-0618-D0B6-83571E6C56FC}"/>
          </ac:spMkLst>
        </pc:spChg>
        <pc:spChg chg="mod">
          <ac:chgData name="Bryden Oliver [SSW]" userId="d5583623-44e1-4d75-b4ba-612dec0508ac" providerId="ADAL" clId="{ED131BED-D010-43BB-8B97-23D2FE1C0972}" dt="2023-06-04T00:58:10.695" v="537" actId="313"/>
          <ac:spMkLst>
            <pc:docMk/>
            <pc:sldMk cId="434552825" sldId="362"/>
            <ac:spMk id="3" creationId="{E3ADA8AD-D776-8D59-3FA8-F58CB4A4185E}"/>
          </ac:spMkLst>
        </pc:spChg>
      </pc:sldChg>
      <pc:sldChg chg="modSp mod">
        <pc:chgData name="Bryden Oliver [SSW]" userId="d5583623-44e1-4d75-b4ba-612dec0508ac" providerId="ADAL" clId="{ED131BED-D010-43BB-8B97-23D2FE1C0972}" dt="2023-06-02T23:37:10.900" v="396" actId="20577"/>
        <pc:sldMkLst>
          <pc:docMk/>
          <pc:sldMk cId="812328499" sldId="363"/>
        </pc:sldMkLst>
        <pc:spChg chg="mod">
          <ac:chgData name="Bryden Oliver [SSW]" userId="d5583623-44e1-4d75-b4ba-612dec0508ac" providerId="ADAL" clId="{ED131BED-D010-43BB-8B97-23D2FE1C0972}" dt="2023-06-02T23:37:10.900" v="396" actId="20577"/>
          <ac:spMkLst>
            <pc:docMk/>
            <pc:sldMk cId="812328499" sldId="363"/>
            <ac:spMk id="2" creationId="{C4A3995E-ED34-5B06-AA1A-A5CD7F75FA28}"/>
          </ac:spMkLst>
        </pc:spChg>
      </pc:sldChg>
      <pc:sldChg chg="modSp mod ord">
        <pc:chgData name="Bryden Oliver [SSW]" userId="d5583623-44e1-4d75-b4ba-612dec0508ac" providerId="ADAL" clId="{ED131BED-D010-43BB-8B97-23D2FE1C0972}" dt="2023-06-02T23:37:07.339" v="392" actId="20577"/>
        <pc:sldMkLst>
          <pc:docMk/>
          <pc:sldMk cId="1931351458" sldId="364"/>
        </pc:sldMkLst>
        <pc:spChg chg="mod">
          <ac:chgData name="Bryden Oliver [SSW]" userId="d5583623-44e1-4d75-b4ba-612dec0508ac" providerId="ADAL" clId="{ED131BED-D010-43BB-8B97-23D2FE1C0972}" dt="2023-06-02T23:37:07.339" v="392" actId="20577"/>
          <ac:spMkLst>
            <pc:docMk/>
            <pc:sldMk cId="1931351458" sldId="364"/>
            <ac:spMk id="2" creationId="{B60FC7EB-1BA8-0D5B-7611-5A0C1DC21E6C}"/>
          </ac:spMkLst>
        </pc:spChg>
      </pc:sldChg>
      <pc:sldChg chg="modSp mod">
        <pc:chgData name="Bryden Oliver [SSW]" userId="d5583623-44e1-4d75-b4ba-612dec0508ac" providerId="ADAL" clId="{ED131BED-D010-43BB-8B97-23D2FE1C0972}" dt="2023-06-02T23:37:20.307" v="405" actId="20577"/>
        <pc:sldMkLst>
          <pc:docMk/>
          <pc:sldMk cId="1206720809" sldId="365"/>
        </pc:sldMkLst>
        <pc:spChg chg="mod">
          <ac:chgData name="Bryden Oliver [SSW]" userId="d5583623-44e1-4d75-b4ba-612dec0508ac" providerId="ADAL" clId="{ED131BED-D010-43BB-8B97-23D2FE1C0972}" dt="2023-06-02T23:37:20.307" v="405" actId="20577"/>
          <ac:spMkLst>
            <pc:docMk/>
            <pc:sldMk cId="1206720809" sldId="365"/>
            <ac:spMk id="2" creationId="{A28948B5-8EC1-5755-56B4-106B8F34AF01}"/>
          </ac:spMkLst>
        </pc:spChg>
      </pc:sldChg>
      <pc:sldChg chg="modSp mod">
        <pc:chgData name="Bryden Oliver [SSW]" userId="d5583623-44e1-4d75-b4ba-612dec0508ac" providerId="ADAL" clId="{ED131BED-D010-43BB-8B97-23D2FE1C0972}" dt="2023-06-02T23:35:03.587" v="365" actId="20577"/>
        <pc:sldMkLst>
          <pc:docMk/>
          <pc:sldMk cId="2800013749" sldId="366"/>
        </pc:sldMkLst>
        <pc:spChg chg="mod">
          <ac:chgData name="Bryden Oliver [SSW]" userId="d5583623-44e1-4d75-b4ba-612dec0508ac" providerId="ADAL" clId="{ED131BED-D010-43BB-8B97-23D2FE1C0972}" dt="2023-06-02T23:35:03.587" v="365" actId="20577"/>
          <ac:spMkLst>
            <pc:docMk/>
            <pc:sldMk cId="2800013749" sldId="366"/>
            <ac:spMk id="2" creationId="{4029F6D9-4EC6-B640-E568-E4E6603796C1}"/>
          </ac:spMkLst>
        </pc:spChg>
      </pc:sldChg>
      <pc:sldChg chg="modSp mod ord">
        <pc:chgData name="Bryden Oliver [SSW]" userId="d5583623-44e1-4d75-b4ba-612dec0508ac" providerId="ADAL" clId="{ED131BED-D010-43BB-8B97-23D2FE1C0972}" dt="2023-06-02T23:36:58.620" v="384" actId="20577"/>
        <pc:sldMkLst>
          <pc:docMk/>
          <pc:sldMk cId="4236837258" sldId="367"/>
        </pc:sldMkLst>
        <pc:spChg chg="mod">
          <ac:chgData name="Bryden Oliver [SSW]" userId="d5583623-44e1-4d75-b4ba-612dec0508ac" providerId="ADAL" clId="{ED131BED-D010-43BB-8B97-23D2FE1C0972}" dt="2023-06-02T23:36:58.620" v="384" actId="20577"/>
          <ac:spMkLst>
            <pc:docMk/>
            <pc:sldMk cId="4236837258" sldId="367"/>
            <ac:spMk id="2" creationId="{177B36ED-A86B-6054-8B21-55B7BB75EC37}"/>
          </ac:spMkLst>
        </pc:spChg>
      </pc:sldChg>
      <pc:sldChg chg="modSp mod">
        <pc:chgData name="Bryden Oliver [SSW]" userId="d5583623-44e1-4d75-b4ba-612dec0508ac" providerId="ADAL" clId="{ED131BED-D010-43BB-8B97-23D2FE1C0972}" dt="2023-06-02T23:33:21.291" v="352" actId="20577"/>
        <pc:sldMkLst>
          <pc:docMk/>
          <pc:sldMk cId="4127405519" sldId="368"/>
        </pc:sldMkLst>
        <pc:spChg chg="mod">
          <ac:chgData name="Bryden Oliver [SSW]" userId="d5583623-44e1-4d75-b4ba-612dec0508ac" providerId="ADAL" clId="{ED131BED-D010-43BB-8B97-23D2FE1C0972}" dt="2023-06-02T23:33:21.291" v="352" actId="20577"/>
          <ac:spMkLst>
            <pc:docMk/>
            <pc:sldMk cId="4127405519" sldId="368"/>
            <ac:spMk id="2" creationId="{79D5A816-7237-A6CA-F82D-425778E9112D}"/>
          </ac:spMkLst>
        </pc:spChg>
      </pc:sldChg>
      <pc:sldChg chg="modSp mod">
        <pc:chgData name="Bryden Oliver [SSW]" userId="d5583623-44e1-4d75-b4ba-612dec0508ac" providerId="ADAL" clId="{ED131BED-D010-43BB-8B97-23D2FE1C0972}" dt="2023-06-02T23:31:46.132" v="347"/>
        <pc:sldMkLst>
          <pc:docMk/>
          <pc:sldMk cId="611043453" sldId="375"/>
        </pc:sldMkLst>
        <pc:spChg chg="mod">
          <ac:chgData name="Bryden Oliver [SSW]" userId="d5583623-44e1-4d75-b4ba-612dec0508ac" providerId="ADAL" clId="{ED131BED-D010-43BB-8B97-23D2FE1C0972}" dt="2023-06-02T23:31:46.132" v="347"/>
          <ac:spMkLst>
            <pc:docMk/>
            <pc:sldMk cId="611043453" sldId="375"/>
            <ac:spMk id="3" creationId="{E8D23298-A0C2-8CFF-AC62-763D83BA31BE}"/>
          </ac:spMkLst>
        </pc:spChg>
      </pc:sldChg>
      <pc:sldChg chg="modSp mod">
        <pc:chgData name="Bryden Oliver [SSW]" userId="d5583623-44e1-4d75-b4ba-612dec0508ac" providerId="ADAL" clId="{ED131BED-D010-43BB-8B97-23D2FE1C0972}" dt="2023-06-02T23:25:05.588" v="308" actId="20577"/>
        <pc:sldMkLst>
          <pc:docMk/>
          <pc:sldMk cId="567035439" sldId="376"/>
        </pc:sldMkLst>
        <pc:spChg chg="mod">
          <ac:chgData name="Bryden Oliver [SSW]" userId="d5583623-44e1-4d75-b4ba-612dec0508ac" providerId="ADAL" clId="{ED131BED-D010-43BB-8B97-23D2FE1C0972}" dt="2023-06-02T23:25:05.588" v="308" actId="20577"/>
          <ac:spMkLst>
            <pc:docMk/>
            <pc:sldMk cId="567035439" sldId="376"/>
            <ac:spMk id="2" creationId="{CBFE6F5F-0BC5-FF76-F9A2-13B8F1E51E36}"/>
          </ac:spMkLst>
        </pc:spChg>
      </pc:sldChg>
      <pc:sldChg chg="addSp modSp new mod">
        <pc:chgData name="Bryden Oliver [SSW]" userId="d5583623-44e1-4d75-b4ba-612dec0508ac" providerId="ADAL" clId="{ED131BED-D010-43BB-8B97-23D2FE1C0972}" dt="2023-06-02T23:24:32.710" v="302" actId="20577"/>
        <pc:sldMkLst>
          <pc:docMk/>
          <pc:sldMk cId="3714676973" sldId="377"/>
        </pc:sldMkLst>
        <pc:spChg chg="mod">
          <ac:chgData name="Bryden Oliver [SSW]" userId="d5583623-44e1-4d75-b4ba-612dec0508ac" providerId="ADAL" clId="{ED131BED-D010-43BB-8B97-23D2FE1C0972}" dt="2023-06-02T23:20:04.727" v="126" actId="20577"/>
          <ac:spMkLst>
            <pc:docMk/>
            <pc:sldMk cId="3714676973" sldId="377"/>
            <ac:spMk id="2" creationId="{97728CF0-9179-D810-8C2E-CCA111EF3D50}"/>
          </ac:spMkLst>
        </pc:spChg>
        <pc:spChg chg="mod">
          <ac:chgData name="Bryden Oliver [SSW]" userId="d5583623-44e1-4d75-b4ba-612dec0508ac" providerId="ADAL" clId="{ED131BED-D010-43BB-8B97-23D2FE1C0972}" dt="2023-06-02T23:24:32.710" v="302" actId="20577"/>
          <ac:spMkLst>
            <pc:docMk/>
            <pc:sldMk cId="3714676973" sldId="377"/>
            <ac:spMk id="3" creationId="{0B47EEA6-ACAB-1413-E0AA-AFE5D1708EDD}"/>
          </ac:spMkLst>
        </pc:spChg>
        <pc:picChg chg="add mod">
          <ac:chgData name="Bryden Oliver [SSW]" userId="d5583623-44e1-4d75-b4ba-612dec0508ac" providerId="ADAL" clId="{ED131BED-D010-43BB-8B97-23D2FE1C0972}" dt="2023-06-02T23:24:00.746" v="244"/>
          <ac:picMkLst>
            <pc:docMk/>
            <pc:sldMk cId="3714676973" sldId="377"/>
            <ac:picMk id="5" creationId="{7FD2B6E8-C910-5699-16F9-FB3B445E7BA8}"/>
          </ac:picMkLst>
        </pc:picChg>
      </pc:sldChg>
      <pc:sldChg chg="modSp new mod">
        <pc:chgData name="Bryden Oliver [SSW]" userId="d5583623-44e1-4d75-b4ba-612dec0508ac" providerId="ADAL" clId="{ED131BED-D010-43BB-8B97-23D2FE1C0972}" dt="2023-06-02T23:49:39.417" v="502" actId="20577"/>
        <pc:sldMkLst>
          <pc:docMk/>
          <pc:sldMk cId="3266938429" sldId="378"/>
        </pc:sldMkLst>
        <pc:spChg chg="mod">
          <ac:chgData name="Bryden Oliver [SSW]" userId="d5583623-44e1-4d75-b4ba-612dec0508ac" providerId="ADAL" clId="{ED131BED-D010-43BB-8B97-23D2FE1C0972}" dt="2023-06-02T23:49:21.727" v="456" actId="20577"/>
          <ac:spMkLst>
            <pc:docMk/>
            <pc:sldMk cId="3266938429" sldId="378"/>
            <ac:spMk id="2" creationId="{7B31CB0F-5B74-667E-0288-2F9040A01097}"/>
          </ac:spMkLst>
        </pc:spChg>
        <pc:spChg chg="mod">
          <ac:chgData name="Bryden Oliver [SSW]" userId="d5583623-44e1-4d75-b4ba-612dec0508ac" providerId="ADAL" clId="{ED131BED-D010-43BB-8B97-23D2FE1C0972}" dt="2023-06-02T23:49:39.417" v="502" actId="20577"/>
          <ac:spMkLst>
            <pc:docMk/>
            <pc:sldMk cId="3266938429" sldId="378"/>
            <ac:spMk id="3" creationId="{BE5D4542-751C-0F0A-61F5-0149B5A90A17}"/>
          </ac:spMkLst>
        </pc:spChg>
      </pc:sldChg>
    </pc:docChg>
  </pc:docChgLst>
  <pc:docChgLst>
    <pc:chgData name="Bryden Oliver [SSW]" userId="d5583623-44e1-4d75-b4ba-612dec0508ac" providerId="ADAL" clId="{70DED476-C09C-4A60-A518-2FC48655FA6F}"/>
    <pc:docChg chg="modSld">
      <pc:chgData name="Bryden Oliver [SSW]" userId="d5583623-44e1-4d75-b4ba-612dec0508ac" providerId="ADAL" clId="{70DED476-C09C-4A60-A518-2FC48655FA6F}" dt="2023-02-27T01:42:29.738" v="0"/>
      <pc:docMkLst>
        <pc:docMk/>
      </pc:docMkLst>
      <pc:sldChg chg="modNotesTx">
        <pc:chgData name="Bryden Oliver [SSW]" userId="d5583623-44e1-4d75-b4ba-612dec0508ac" providerId="ADAL" clId="{70DED476-C09C-4A60-A518-2FC48655FA6F}" dt="2023-02-27T01:42:29.738" v="0"/>
        <pc:sldMkLst>
          <pc:docMk/>
          <pc:sldMk cId="3067959345" sldId="263"/>
        </pc:sldMkLst>
      </pc:sldChg>
    </pc:docChg>
  </pc:docChgLst>
  <pc:docChgLst>
    <pc:chgData name="Bryden Oliver" userId="d5583623-44e1-4d75-b4ba-612dec0508ac" providerId="ADAL" clId="{CA78BAE2-A0E4-4E33-9AD5-A72FCCC23339}"/>
    <pc:docChg chg="undo custSel addSld delSld modSld sldOrd">
      <pc:chgData name="Bryden Oliver" userId="d5583623-44e1-4d75-b4ba-612dec0508ac" providerId="ADAL" clId="{CA78BAE2-A0E4-4E33-9AD5-A72FCCC23339}" dt="2023-05-13T05:05:48.951" v="1928"/>
      <pc:docMkLst>
        <pc:docMk/>
      </pc:docMkLst>
      <pc:sldChg chg="modNotesTx">
        <pc:chgData name="Bryden Oliver" userId="d5583623-44e1-4d75-b4ba-612dec0508ac" providerId="ADAL" clId="{CA78BAE2-A0E4-4E33-9AD5-A72FCCC23339}" dt="2023-03-26T19:59:41.202" v="0" actId="20577"/>
        <pc:sldMkLst>
          <pc:docMk/>
          <pc:sldMk cId="3067959345" sldId="263"/>
        </pc:sldMkLst>
      </pc:sldChg>
      <pc:sldChg chg="modSp add mod">
        <pc:chgData name="Bryden Oliver" userId="d5583623-44e1-4d75-b4ba-612dec0508ac" providerId="ADAL" clId="{CA78BAE2-A0E4-4E33-9AD5-A72FCCC23339}" dt="2023-03-26T20:14:08.390" v="1413" actId="13926"/>
        <pc:sldMkLst>
          <pc:docMk/>
          <pc:sldMk cId="2442279170" sldId="291"/>
        </pc:sldMkLst>
        <pc:spChg chg="mod">
          <ac:chgData name="Bryden Oliver" userId="d5583623-44e1-4d75-b4ba-612dec0508ac" providerId="ADAL" clId="{CA78BAE2-A0E4-4E33-9AD5-A72FCCC23339}" dt="2023-03-26T20:14:08.390" v="1413" actId="13926"/>
          <ac:spMkLst>
            <pc:docMk/>
            <pc:sldMk cId="2442279170" sldId="291"/>
            <ac:spMk id="2" creationId="{86D4FCA6-51D7-4DDB-E68D-4633B4200C9A}"/>
          </ac:spMkLst>
        </pc:spChg>
      </pc:sldChg>
      <pc:sldChg chg="ord">
        <pc:chgData name="Bryden Oliver" userId="d5583623-44e1-4d75-b4ba-612dec0508ac" providerId="ADAL" clId="{CA78BAE2-A0E4-4E33-9AD5-A72FCCC23339}" dt="2023-03-26T20:23:31.094" v="1706"/>
        <pc:sldMkLst>
          <pc:docMk/>
          <pc:sldMk cId="3979790632" sldId="348"/>
        </pc:sldMkLst>
      </pc:sldChg>
      <pc:sldChg chg="modSp mod">
        <pc:chgData name="Bryden Oliver" userId="d5583623-44e1-4d75-b4ba-612dec0508ac" providerId="ADAL" clId="{CA78BAE2-A0E4-4E33-9AD5-A72FCCC23339}" dt="2023-03-26T20:02:53.577" v="174" actId="20577"/>
        <pc:sldMkLst>
          <pc:docMk/>
          <pc:sldMk cId="1837865749" sldId="351"/>
        </pc:sldMkLst>
        <pc:spChg chg="mod">
          <ac:chgData name="Bryden Oliver" userId="d5583623-44e1-4d75-b4ba-612dec0508ac" providerId="ADAL" clId="{CA78BAE2-A0E4-4E33-9AD5-A72FCCC23339}" dt="2023-03-26T20:02:53.577" v="174" actId="20577"/>
          <ac:spMkLst>
            <pc:docMk/>
            <pc:sldMk cId="1837865749" sldId="351"/>
            <ac:spMk id="3" creationId="{7B6DD2CF-D5D2-B506-2C41-D22702D32CAA}"/>
          </ac:spMkLst>
        </pc:spChg>
      </pc:sldChg>
      <pc:sldChg chg="modSp mod">
        <pc:chgData name="Bryden Oliver" userId="d5583623-44e1-4d75-b4ba-612dec0508ac" providerId="ADAL" clId="{CA78BAE2-A0E4-4E33-9AD5-A72FCCC23339}" dt="2023-05-13T04:29:13.583" v="1748" actId="13926"/>
        <pc:sldMkLst>
          <pc:docMk/>
          <pc:sldMk cId="179478578" sldId="352"/>
        </pc:sldMkLst>
        <pc:spChg chg="mod">
          <ac:chgData name="Bryden Oliver" userId="d5583623-44e1-4d75-b4ba-612dec0508ac" providerId="ADAL" clId="{CA78BAE2-A0E4-4E33-9AD5-A72FCCC23339}" dt="2023-05-13T04:29:13.583" v="1748" actId="13926"/>
          <ac:spMkLst>
            <pc:docMk/>
            <pc:sldMk cId="179478578" sldId="352"/>
            <ac:spMk id="3" creationId="{29A6A333-91F3-7281-B902-1B2DF19FC78E}"/>
          </ac:spMkLst>
        </pc:spChg>
      </pc:sldChg>
      <pc:sldChg chg="modSp mod">
        <pc:chgData name="Bryden Oliver" userId="d5583623-44e1-4d75-b4ba-612dec0508ac" providerId="ADAL" clId="{CA78BAE2-A0E4-4E33-9AD5-A72FCCC23339}" dt="2023-03-26T20:03:58.049" v="321" actId="20577"/>
        <pc:sldMkLst>
          <pc:docMk/>
          <pc:sldMk cId="3460355652" sldId="353"/>
        </pc:sldMkLst>
        <pc:spChg chg="mod">
          <ac:chgData name="Bryden Oliver" userId="d5583623-44e1-4d75-b4ba-612dec0508ac" providerId="ADAL" clId="{CA78BAE2-A0E4-4E33-9AD5-A72FCCC23339}" dt="2023-03-26T20:03:58.049" v="321" actId="20577"/>
          <ac:spMkLst>
            <pc:docMk/>
            <pc:sldMk cId="3460355652" sldId="353"/>
            <ac:spMk id="3" creationId="{FCEC24F0-FD13-F255-EB4F-0DE670FC8EA8}"/>
          </ac:spMkLst>
        </pc:spChg>
      </pc:sldChg>
      <pc:sldChg chg="modSp mod">
        <pc:chgData name="Bryden Oliver" userId="d5583623-44e1-4d75-b4ba-612dec0508ac" providerId="ADAL" clId="{CA78BAE2-A0E4-4E33-9AD5-A72FCCC23339}" dt="2023-03-26T20:08:51.369" v="780" actId="20577"/>
        <pc:sldMkLst>
          <pc:docMk/>
          <pc:sldMk cId="2428257956" sldId="354"/>
        </pc:sldMkLst>
        <pc:spChg chg="mod">
          <ac:chgData name="Bryden Oliver" userId="d5583623-44e1-4d75-b4ba-612dec0508ac" providerId="ADAL" clId="{CA78BAE2-A0E4-4E33-9AD5-A72FCCC23339}" dt="2023-03-26T20:08:51.369" v="780" actId="20577"/>
          <ac:spMkLst>
            <pc:docMk/>
            <pc:sldMk cId="2428257956" sldId="354"/>
            <ac:spMk id="3" creationId="{553E4A26-A3B3-263F-A028-A30A367AE43D}"/>
          </ac:spMkLst>
        </pc:spChg>
      </pc:sldChg>
      <pc:sldChg chg="modSp mod">
        <pc:chgData name="Bryden Oliver" userId="d5583623-44e1-4d75-b4ba-612dec0508ac" providerId="ADAL" clId="{CA78BAE2-A0E4-4E33-9AD5-A72FCCC23339}" dt="2023-03-26T20:09:17.280" v="816" actId="13926"/>
        <pc:sldMkLst>
          <pc:docMk/>
          <pc:sldMk cId="4075286150" sldId="355"/>
        </pc:sldMkLst>
        <pc:spChg chg="mod">
          <ac:chgData name="Bryden Oliver" userId="d5583623-44e1-4d75-b4ba-612dec0508ac" providerId="ADAL" clId="{CA78BAE2-A0E4-4E33-9AD5-A72FCCC23339}" dt="2023-03-26T20:09:17.280" v="816" actId="13926"/>
          <ac:spMkLst>
            <pc:docMk/>
            <pc:sldMk cId="4075286150" sldId="355"/>
            <ac:spMk id="3" creationId="{4791162B-37E9-2D1F-B9A9-74BC97C41309}"/>
          </ac:spMkLst>
        </pc:spChg>
      </pc:sldChg>
      <pc:sldChg chg="modSp mod ord">
        <pc:chgData name="Bryden Oliver" userId="d5583623-44e1-4d75-b4ba-612dec0508ac" providerId="ADAL" clId="{CA78BAE2-A0E4-4E33-9AD5-A72FCCC23339}" dt="2023-05-13T05:02:59.508" v="1914"/>
        <pc:sldMkLst>
          <pc:docMk/>
          <pc:sldMk cId="1999608391" sldId="356"/>
        </pc:sldMkLst>
        <pc:spChg chg="mod">
          <ac:chgData name="Bryden Oliver" userId="d5583623-44e1-4d75-b4ba-612dec0508ac" providerId="ADAL" clId="{CA78BAE2-A0E4-4E33-9AD5-A72FCCC23339}" dt="2023-03-26T20:07:21.377" v="581" actId="20577"/>
          <ac:spMkLst>
            <pc:docMk/>
            <pc:sldMk cId="1999608391" sldId="356"/>
            <ac:spMk id="3" creationId="{3C699637-2A62-4AD6-5947-4BC37698BE48}"/>
          </ac:spMkLst>
        </pc:spChg>
      </pc:sldChg>
      <pc:sldChg chg="modSp mod ord">
        <pc:chgData name="Bryden Oliver" userId="d5583623-44e1-4d75-b4ba-612dec0508ac" providerId="ADAL" clId="{CA78BAE2-A0E4-4E33-9AD5-A72FCCC23339}" dt="2023-05-13T05:03:13.683" v="1916"/>
        <pc:sldMkLst>
          <pc:docMk/>
          <pc:sldMk cId="2904149622" sldId="357"/>
        </pc:sldMkLst>
        <pc:spChg chg="mod">
          <ac:chgData name="Bryden Oliver" userId="d5583623-44e1-4d75-b4ba-612dec0508ac" providerId="ADAL" clId="{CA78BAE2-A0E4-4E33-9AD5-A72FCCC23339}" dt="2023-03-26T20:14:26.356" v="1417" actId="20577"/>
          <ac:spMkLst>
            <pc:docMk/>
            <pc:sldMk cId="2904149622" sldId="357"/>
            <ac:spMk id="2" creationId="{05BF6D37-E762-4BCC-1CD7-0E9EB6D67A19}"/>
          </ac:spMkLst>
        </pc:spChg>
        <pc:spChg chg="mod">
          <ac:chgData name="Bryden Oliver" userId="d5583623-44e1-4d75-b4ba-612dec0508ac" providerId="ADAL" clId="{CA78BAE2-A0E4-4E33-9AD5-A72FCCC23339}" dt="2023-03-26T20:10:57.255" v="1053" actId="20577"/>
          <ac:spMkLst>
            <pc:docMk/>
            <pc:sldMk cId="2904149622" sldId="357"/>
            <ac:spMk id="3" creationId="{B7C15D40-A3D8-C71F-532C-1633680F623C}"/>
          </ac:spMkLst>
        </pc:spChg>
      </pc:sldChg>
      <pc:sldChg chg="modSp mod ord">
        <pc:chgData name="Bryden Oliver" userId="d5583623-44e1-4d75-b4ba-612dec0508ac" providerId="ADAL" clId="{CA78BAE2-A0E4-4E33-9AD5-A72FCCC23339}" dt="2023-05-13T05:04:00.535" v="1918"/>
        <pc:sldMkLst>
          <pc:docMk/>
          <pc:sldMk cId="962201441" sldId="358"/>
        </pc:sldMkLst>
        <pc:spChg chg="mod">
          <ac:chgData name="Bryden Oliver" userId="d5583623-44e1-4d75-b4ba-612dec0508ac" providerId="ADAL" clId="{CA78BAE2-A0E4-4E33-9AD5-A72FCCC23339}" dt="2023-03-26T20:12:25.538" v="1299" actId="20577"/>
          <ac:spMkLst>
            <pc:docMk/>
            <pc:sldMk cId="962201441" sldId="358"/>
            <ac:spMk id="3" creationId="{FECF7199-A7CE-DCC5-9998-2E646CACA25A}"/>
          </ac:spMkLst>
        </pc:spChg>
      </pc:sldChg>
      <pc:sldChg chg="modSp mod ord">
        <pc:chgData name="Bryden Oliver" userId="d5583623-44e1-4d75-b4ba-612dec0508ac" providerId="ADAL" clId="{CA78BAE2-A0E4-4E33-9AD5-A72FCCC23339}" dt="2023-05-13T05:04:20.613" v="1920"/>
        <pc:sldMkLst>
          <pc:docMk/>
          <pc:sldMk cId="1412373456" sldId="359"/>
        </pc:sldMkLst>
        <pc:spChg chg="mod">
          <ac:chgData name="Bryden Oliver" userId="d5583623-44e1-4d75-b4ba-612dec0508ac" providerId="ADAL" clId="{CA78BAE2-A0E4-4E33-9AD5-A72FCCC23339}" dt="2023-05-13T04:33:16.019" v="1883" actId="20577"/>
          <ac:spMkLst>
            <pc:docMk/>
            <pc:sldMk cId="1412373456" sldId="359"/>
            <ac:spMk id="3" creationId="{8BE02915-F8AF-1770-23EB-F971E88F819B}"/>
          </ac:spMkLst>
        </pc:spChg>
      </pc:sldChg>
      <pc:sldChg chg="modSp mod">
        <pc:chgData name="Bryden Oliver" userId="d5583623-44e1-4d75-b4ba-612dec0508ac" providerId="ADAL" clId="{CA78BAE2-A0E4-4E33-9AD5-A72FCCC23339}" dt="2023-03-26T20:21:45.583" v="1534" actId="20577"/>
        <pc:sldMkLst>
          <pc:docMk/>
          <pc:sldMk cId="2586824220" sldId="360"/>
        </pc:sldMkLst>
        <pc:spChg chg="mod">
          <ac:chgData name="Bryden Oliver" userId="d5583623-44e1-4d75-b4ba-612dec0508ac" providerId="ADAL" clId="{CA78BAE2-A0E4-4E33-9AD5-A72FCCC23339}" dt="2023-03-26T20:21:45.583" v="1534" actId="20577"/>
          <ac:spMkLst>
            <pc:docMk/>
            <pc:sldMk cId="2586824220" sldId="360"/>
            <ac:spMk id="3" creationId="{7FDF5BBD-FAC0-94BB-7161-0099DFAB2684}"/>
          </ac:spMkLst>
        </pc:spChg>
      </pc:sldChg>
      <pc:sldChg chg="modSp mod ord">
        <pc:chgData name="Bryden Oliver" userId="d5583623-44e1-4d75-b4ba-612dec0508ac" providerId="ADAL" clId="{CA78BAE2-A0E4-4E33-9AD5-A72FCCC23339}" dt="2023-05-13T05:05:48.951" v="1928"/>
        <pc:sldMkLst>
          <pc:docMk/>
          <pc:sldMk cId="3215296439" sldId="361"/>
        </pc:sldMkLst>
        <pc:spChg chg="mod">
          <ac:chgData name="Bryden Oliver" userId="d5583623-44e1-4d75-b4ba-612dec0508ac" providerId="ADAL" clId="{CA78BAE2-A0E4-4E33-9AD5-A72FCCC23339}" dt="2023-03-26T20:23:10.982" v="1704" actId="20577"/>
          <ac:spMkLst>
            <pc:docMk/>
            <pc:sldMk cId="3215296439" sldId="361"/>
            <ac:spMk id="3" creationId="{06C3F80F-24CB-0286-9A35-B47F125310C5}"/>
          </ac:spMkLst>
        </pc:spChg>
      </pc:sldChg>
      <pc:sldChg chg="modSp mod ord">
        <pc:chgData name="Bryden Oliver" userId="d5583623-44e1-4d75-b4ba-612dec0508ac" providerId="ADAL" clId="{CA78BAE2-A0E4-4E33-9AD5-A72FCCC23339}" dt="2023-05-13T05:05:14.618" v="1926"/>
        <pc:sldMkLst>
          <pc:docMk/>
          <pc:sldMk cId="434552825" sldId="362"/>
        </pc:sldMkLst>
        <pc:spChg chg="mod">
          <ac:chgData name="Bryden Oliver" userId="d5583623-44e1-4d75-b4ba-612dec0508ac" providerId="ADAL" clId="{CA78BAE2-A0E4-4E33-9AD5-A72FCCC23339}" dt="2023-03-26T20:24:05.602" v="1713" actId="313"/>
          <ac:spMkLst>
            <pc:docMk/>
            <pc:sldMk cId="434552825" sldId="362"/>
            <ac:spMk id="3" creationId="{E3ADA8AD-D776-8D59-3FA8-F58CB4A4185E}"/>
          </ac:spMkLst>
        </pc:spChg>
      </pc:sldChg>
      <pc:sldChg chg="ord">
        <pc:chgData name="Bryden Oliver" userId="d5583623-44e1-4d75-b4ba-612dec0508ac" providerId="ADAL" clId="{CA78BAE2-A0E4-4E33-9AD5-A72FCCC23339}" dt="2023-05-13T05:05:01.468" v="1924"/>
        <pc:sldMkLst>
          <pc:docMk/>
          <pc:sldMk cId="1206720809" sldId="365"/>
        </pc:sldMkLst>
      </pc:sldChg>
      <pc:sldChg chg="ord">
        <pc:chgData name="Bryden Oliver" userId="d5583623-44e1-4d75-b4ba-612dec0508ac" providerId="ADAL" clId="{CA78BAE2-A0E4-4E33-9AD5-A72FCCC23339}" dt="2023-05-13T05:04:50.638" v="1922"/>
        <pc:sldMkLst>
          <pc:docMk/>
          <pc:sldMk cId="2800013749" sldId="366"/>
        </pc:sldMkLst>
      </pc:sldChg>
      <pc:sldChg chg="modSp add del mod ord">
        <pc:chgData name="Bryden Oliver" userId="d5583623-44e1-4d75-b4ba-612dec0508ac" providerId="ADAL" clId="{CA78BAE2-A0E4-4E33-9AD5-A72FCCC23339}" dt="2023-05-13T05:02:43.746" v="1909" actId="47"/>
        <pc:sldMkLst>
          <pc:docMk/>
          <pc:sldMk cId="4127405519" sldId="368"/>
        </pc:sldMkLst>
        <pc:spChg chg="mod">
          <ac:chgData name="Bryden Oliver" userId="d5583623-44e1-4d75-b4ba-612dec0508ac" providerId="ADAL" clId="{CA78BAE2-A0E4-4E33-9AD5-A72FCCC23339}" dt="2023-05-13T04:55:53.941" v="1895" actId="20577"/>
          <ac:spMkLst>
            <pc:docMk/>
            <pc:sldMk cId="4127405519" sldId="368"/>
            <ac:spMk id="3" creationId="{93056FDF-80AD-465D-FD63-73139662799C}"/>
          </ac:spMkLst>
        </pc:spChg>
      </pc:sldChg>
      <pc:sldChg chg="del">
        <pc:chgData name="Bryden Oliver" userId="d5583623-44e1-4d75-b4ba-612dec0508ac" providerId="ADAL" clId="{CA78BAE2-A0E4-4E33-9AD5-A72FCCC23339}" dt="2023-05-13T04:55:57.453" v="1896" actId="47"/>
        <pc:sldMkLst>
          <pc:docMk/>
          <pc:sldMk cId="1049473206" sldId="371"/>
        </pc:sldMkLst>
      </pc:sldChg>
      <pc:sldChg chg="modSp new del mod">
        <pc:chgData name="Bryden Oliver" userId="d5583623-44e1-4d75-b4ba-612dec0508ac" providerId="ADAL" clId="{CA78BAE2-A0E4-4E33-9AD5-A72FCCC23339}" dt="2023-05-13T05:02:12.631" v="1905" actId="47"/>
        <pc:sldMkLst>
          <pc:docMk/>
          <pc:sldMk cId="3679969117" sldId="372"/>
        </pc:sldMkLst>
        <pc:spChg chg="mod">
          <ac:chgData name="Bryden Oliver" userId="d5583623-44e1-4d75-b4ba-612dec0508ac" providerId="ADAL" clId="{CA78BAE2-A0E4-4E33-9AD5-A72FCCC23339}" dt="2023-03-26T20:04:29.928" v="338" actId="20577"/>
          <ac:spMkLst>
            <pc:docMk/>
            <pc:sldMk cId="3679969117" sldId="372"/>
            <ac:spMk id="2" creationId="{D4E5A369-01E8-9E4E-2606-82CDC4A2CD5D}"/>
          </ac:spMkLst>
        </pc:spChg>
        <pc:spChg chg="mod">
          <ac:chgData name="Bryden Oliver" userId="d5583623-44e1-4d75-b4ba-612dec0508ac" providerId="ADAL" clId="{CA78BAE2-A0E4-4E33-9AD5-A72FCCC23339}" dt="2023-05-13T04:26:54.810" v="1722" actId="20577"/>
          <ac:spMkLst>
            <pc:docMk/>
            <pc:sldMk cId="3679969117" sldId="372"/>
            <ac:spMk id="3" creationId="{CD275672-1CF4-6E83-038A-58831647A5E9}"/>
          </ac:spMkLst>
        </pc:spChg>
      </pc:sldChg>
      <pc:sldChg chg="modSp add del mod">
        <pc:chgData name="Bryden Oliver" userId="d5583623-44e1-4d75-b4ba-612dec0508ac" providerId="ADAL" clId="{CA78BAE2-A0E4-4E33-9AD5-A72FCCC23339}" dt="2023-05-13T05:02:47.240" v="1910" actId="47"/>
        <pc:sldMkLst>
          <pc:docMk/>
          <pc:sldMk cId="2870175919" sldId="373"/>
        </pc:sldMkLst>
        <pc:spChg chg="mod">
          <ac:chgData name="Bryden Oliver" userId="d5583623-44e1-4d75-b4ba-612dec0508ac" providerId="ADAL" clId="{CA78BAE2-A0E4-4E33-9AD5-A72FCCC23339}" dt="2023-05-13T04:27:07.417" v="1723" actId="20577"/>
          <ac:spMkLst>
            <pc:docMk/>
            <pc:sldMk cId="2870175919" sldId="373"/>
            <ac:spMk id="3" creationId="{CD275672-1CF4-6E83-038A-58831647A5E9}"/>
          </ac:spMkLst>
        </pc:spChg>
      </pc:sldChg>
      <pc:sldChg chg="modSp add mod">
        <pc:chgData name="Bryden Oliver" userId="d5583623-44e1-4d75-b4ba-612dec0508ac" providerId="ADAL" clId="{CA78BAE2-A0E4-4E33-9AD5-A72FCCC23339}" dt="2023-03-26T20:13:01.474" v="1377" actId="20577"/>
        <pc:sldMkLst>
          <pc:docMk/>
          <pc:sldMk cId="999435171" sldId="374"/>
        </pc:sldMkLst>
        <pc:spChg chg="mod">
          <ac:chgData name="Bryden Oliver" userId="d5583623-44e1-4d75-b4ba-612dec0508ac" providerId="ADAL" clId="{CA78BAE2-A0E4-4E33-9AD5-A72FCCC23339}" dt="2023-03-26T20:13:01.474" v="1377" actId="20577"/>
          <ac:spMkLst>
            <pc:docMk/>
            <pc:sldMk cId="999435171" sldId="374"/>
            <ac:spMk id="3" creationId="{CD275672-1CF4-6E83-038A-58831647A5E9}"/>
          </ac:spMkLst>
        </pc:spChg>
      </pc:sldChg>
      <pc:sldChg chg="modSp new mod ord">
        <pc:chgData name="Bryden Oliver" userId="d5583623-44e1-4d75-b4ba-612dec0508ac" providerId="ADAL" clId="{CA78BAE2-A0E4-4E33-9AD5-A72FCCC23339}" dt="2023-05-13T05:05:48.951" v="1928"/>
        <pc:sldMkLst>
          <pc:docMk/>
          <pc:sldMk cId="611043453" sldId="375"/>
        </pc:sldMkLst>
        <pc:spChg chg="mod">
          <ac:chgData name="Bryden Oliver" userId="d5583623-44e1-4d75-b4ba-612dec0508ac" providerId="ADAL" clId="{CA78BAE2-A0E4-4E33-9AD5-A72FCCC23339}" dt="2023-03-26T20:23:49.429" v="1711" actId="20577"/>
          <ac:spMkLst>
            <pc:docMk/>
            <pc:sldMk cId="611043453" sldId="375"/>
            <ac:spMk id="2" creationId="{B3CEDC74-C8B9-DBF8-0F67-B1E3202DDFD5}"/>
          </ac:spMkLst>
        </pc:spChg>
      </pc:sldChg>
    </pc:docChg>
  </pc:docChgLst>
  <pc:docChgLst>
    <pc:chgData name="Bryden Oliver [SSW]" userId="d5583623-44e1-4d75-b4ba-612dec0508ac" providerId="ADAL" clId="{0AEA0D60-108C-49C1-BC9D-A47BB9A119C9}"/>
    <pc:docChg chg="custSel modSld">
      <pc:chgData name="Bryden Oliver [SSW]" userId="d5583623-44e1-4d75-b4ba-612dec0508ac" providerId="ADAL" clId="{0AEA0D60-108C-49C1-BC9D-A47BB9A119C9}" dt="2023-04-11T23:11:25.626" v="263" actId="5793"/>
      <pc:docMkLst>
        <pc:docMk/>
      </pc:docMkLst>
      <pc:sldChg chg="modSp mod">
        <pc:chgData name="Bryden Oliver [SSW]" userId="d5583623-44e1-4d75-b4ba-612dec0508ac" providerId="ADAL" clId="{0AEA0D60-108C-49C1-BC9D-A47BB9A119C9}" dt="2023-04-11T22:46:37.381" v="1" actId="20577"/>
        <pc:sldMkLst>
          <pc:docMk/>
          <pc:sldMk cId="2428257956" sldId="354"/>
        </pc:sldMkLst>
        <pc:spChg chg="mod">
          <ac:chgData name="Bryden Oliver [SSW]" userId="d5583623-44e1-4d75-b4ba-612dec0508ac" providerId="ADAL" clId="{0AEA0D60-108C-49C1-BC9D-A47BB9A119C9}" dt="2023-04-11T22:46:37.381" v="1" actId="20577"/>
          <ac:spMkLst>
            <pc:docMk/>
            <pc:sldMk cId="2428257956" sldId="354"/>
            <ac:spMk id="3" creationId="{553E4A26-A3B3-263F-A028-A30A367AE43D}"/>
          </ac:spMkLst>
        </pc:spChg>
      </pc:sldChg>
      <pc:sldChg chg="modSp mod">
        <pc:chgData name="Bryden Oliver [SSW]" userId="d5583623-44e1-4d75-b4ba-612dec0508ac" providerId="ADAL" clId="{0AEA0D60-108C-49C1-BC9D-A47BB9A119C9}" dt="2023-04-11T23:02:36.277" v="164" actId="20577"/>
        <pc:sldMkLst>
          <pc:docMk/>
          <pc:sldMk cId="2586824220" sldId="360"/>
        </pc:sldMkLst>
        <pc:spChg chg="mod">
          <ac:chgData name="Bryden Oliver [SSW]" userId="d5583623-44e1-4d75-b4ba-612dec0508ac" providerId="ADAL" clId="{0AEA0D60-108C-49C1-BC9D-A47BB9A119C9}" dt="2023-04-11T23:00:20.119" v="2" actId="1076"/>
          <ac:spMkLst>
            <pc:docMk/>
            <pc:sldMk cId="2586824220" sldId="360"/>
            <ac:spMk id="2" creationId="{8C3F0F81-5FDB-C51A-87E0-1EB750D1EC04}"/>
          </ac:spMkLst>
        </pc:spChg>
        <pc:spChg chg="mod">
          <ac:chgData name="Bryden Oliver [SSW]" userId="d5583623-44e1-4d75-b4ba-612dec0508ac" providerId="ADAL" clId="{0AEA0D60-108C-49C1-BC9D-A47BB9A119C9}" dt="2023-04-11T23:02:36.277" v="164" actId="20577"/>
          <ac:spMkLst>
            <pc:docMk/>
            <pc:sldMk cId="2586824220" sldId="360"/>
            <ac:spMk id="3" creationId="{7FDF5BBD-FAC0-94BB-7161-0099DFAB2684}"/>
          </ac:spMkLst>
        </pc:spChg>
      </pc:sldChg>
      <pc:sldChg chg="modSp mod">
        <pc:chgData name="Bryden Oliver [SSW]" userId="d5583623-44e1-4d75-b4ba-612dec0508ac" providerId="ADAL" clId="{0AEA0D60-108C-49C1-BC9D-A47BB9A119C9}" dt="2023-04-11T23:11:25.626" v="263" actId="5793"/>
        <pc:sldMkLst>
          <pc:docMk/>
          <pc:sldMk cId="434552825" sldId="362"/>
        </pc:sldMkLst>
        <pc:spChg chg="mod">
          <ac:chgData name="Bryden Oliver [SSW]" userId="d5583623-44e1-4d75-b4ba-612dec0508ac" providerId="ADAL" clId="{0AEA0D60-108C-49C1-BC9D-A47BB9A119C9}" dt="2023-04-11T23:11:25.626" v="263" actId="5793"/>
          <ac:spMkLst>
            <pc:docMk/>
            <pc:sldMk cId="434552825" sldId="362"/>
            <ac:spMk id="3" creationId="{E3ADA8AD-D776-8D59-3FA8-F58CB4A4185E}"/>
          </ac:spMkLst>
        </pc:spChg>
      </pc:sldChg>
      <pc:sldChg chg="modSp mod">
        <pc:chgData name="Bryden Oliver [SSW]" userId="d5583623-44e1-4d75-b4ba-612dec0508ac" providerId="ADAL" clId="{0AEA0D60-108C-49C1-BC9D-A47BB9A119C9}" dt="2023-04-11T23:07:15.849" v="197" actId="20577"/>
        <pc:sldMkLst>
          <pc:docMk/>
          <pc:sldMk cId="611043453" sldId="375"/>
        </pc:sldMkLst>
        <pc:spChg chg="mod">
          <ac:chgData name="Bryden Oliver [SSW]" userId="d5583623-44e1-4d75-b4ba-612dec0508ac" providerId="ADAL" clId="{0AEA0D60-108C-49C1-BC9D-A47BB9A119C9}" dt="2023-04-11T23:07:15.849" v="197" actId="20577"/>
          <ac:spMkLst>
            <pc:docMk/>
            <pc:sldMk cId="611043453" sldId="375"/>
            <ac:spMk id="3" creationId="{E8D23298-A0C2-8CFF-AC62-763D83BA31BE}"/>
          </ac:spMkLst>
        </pc:spChg>
      </pc:sldChg>
    </pc:docChg>
  </pc:docChgLst>
  <pc:docChgLst>
    <pc:chgData name="Bryden Oliver [SSW]" userId="d5583623-44e1-4d75-b4ba-612dec0508ac" providerId="ADAL" clId="{55220B0B-421D-400D-9B6A-17405FDC4BAC}"/>
    <pc:docChg chg="undo custSel addSld delSld modSld sldOrd">
      <pc:chgData name="Bryden Oliver [SSW]" userId="d5583623-44e1-4d75-b4ba-612dec0508ac" providerId="ADAL" clId="{55220B0B-421D-400D-9B6A-17405FDC4BAC}" dt="2023-05-16T09:27:12.393" v="1637" actId="47"/>
      <pc:docMkLst>
        <pc:docMk/>
      </pc:docMkLst>
      <pc:sldChg chg="del">
        <pc:chgData name="Bryden Oliver [SSW]" userId="d5583623-44e1-4d75-b4ba-612dec0508ac" providerId="ADAL" clId="{55220B0B-421D-400D-9B6A-17405FDC4BAC}" dt="2023-05-16T09:27:09.180" v="1636" actId="47"/>
        <pc:sldMkLst>
          <pc:docMk/>
          <pc:sldMk cId="4144206899" sldId="290"/>
        </pc:sldMkLst>
      </pc:sldChg>
      <pc:sldChg chg="del">
        <pc:chgData name="Bryden Oliver [SSW]" userId="d5583623-44e1-4d75-b4ba-612dec0508ac" providerId="ADAL" clId="{55220B0B-421D-400D-9B6A-17405FDC4BAC}" dt="2023-05-16T09:27:12.393" v="1637" actId="47"/>
        <pc:sldMkLst>
          <pc:docMk/>
          <pc:sldMk cId="1037980013" sldId="317"/>
        </pc:sldMkLst>
      </pc:sldChg>
      <pc:sldChg chg="del">
        <pc:chgData name="Bryden Oliver [SSW]" userId="d5583623-44e1-4d75-b4ba-612dec0508ac" providerId="ADAL" clId="{55220B0B-421D-400D-9B6A-17405FDC4BAC}" dt="2023-05-16T09:27:09.180" v="1636" actId="47"/>
        <pc:sldMkLst>
          <pc:docMk/>
          <pc:sldMk cId="143534910" sldId="318"/>
        </pc:sldMkLst>
      </pc:sldChg>
      <pc:sldChg chg="del">
        <pc:chgData name="Bryden Oliver [SSW]" userId="d5583623-44e1-4d75-b4ba-612dec0508ac" providerId="ADAL" clId="{55220B0B-421D-400D-9B6A-17405FDC4BAC}" dt="2023-05-16T09:27:09.180" v="1636" actId="47"/>
        <pc:sldMkLst>
          <pc:docMk/>
          <pc:sldMk cId="1209897487" sldId="319"/>
        </pc:sldMkLst>
      </pc:sldChg>
      <pc:sldChg chg="del">
        <pc:chgData name="Bryden Oliver [SSW]" userId="d5583623-44e1-4d75-b4ba-612dec0508ac" providerId="ADAL" clId="{55220B0B-421D-400D-9B6A-17405FDC4BAC}" dt="2023-05-16T09:27:09.180" v="1636" actId="47"/>
        <pc:sldMkLst>
          <pc:docMk/>
          <pc:sldMk cId="922138726" sldId="320"/>
        </pc:sldMkLst>
      </pc:sldChg>
      <pc:sldChg chg="del">
        <pc:chgData name="Bryden Oliver [SSW]" userId="d5583623-44e1-4d75-b4ba-612dec0508ac" providerId="ADAL" clId="{55220B0B-421D-400D-9B6A-17405FDC4BAC}" dt="2023-05-16T09:27:09.180" v="1636" actId="47"/>
        <pc:sldMkLst>
          <pc:docMk/>
          <pc:sldMk cId="2615614224" sldId="334"/>
        </pc:sldMkLst>
      </pc:sldChg>
      <pc:sldChg chg="del">
        <pc:chgData name="Bryden Oliver [SSW]" userId="d5583623-44e1-4d75-b4ba-612dec0508ac" providerId="ADAL" clId="{55220B0B-421D-400D-9B6A-17405FDC4BAC}" dt="2023-05-16T09:27:09.180" v="1636" actId="47"/>
        <pc:sldMkLst>
          <pc:docMk/>
          <pc:sldMk cId="1503371448" sldId="335"/>
        </pc:sldMkLst>
      </pc:sldChg>
      <pc:sldChg chg="del">
        <pc:chgData name="Bryden Oliver [SSW]" userId="d5583623-44e1-4d75-b4ba-612dec0508ac" providerId="ADAL" clId="{55220B0B-421D-400D-9B6A-17405FDC4BAC}" dt="2023-05-16T09:27:09.180" v="1636" actId="47"/>
        <pc:sldMkLst>
          <pc:docMk/>
          <pc:sldMk cId="2956641740" sldId="336"/>
        </pc:sldMkLst>
      </pc:sldChg>
      <pc:sldChg chg="del">
        <pc:chgData name="Bryden Oliver [SSW]" userId="d5583623-44e1-4d75-b4ba-612dec0508ac" providerId="ADAL" clId="{55220B0B-421D-400D-9B6A-17405FDC4BAC}" dt="2023-05-16T09:27:09.180" v="1636" actId="47"/>
        <pc:sldMkLst>
          <pc:docMk/>
          <pc:sldMk cId="3997714128" sldId="337"/>
        </pc:sldMkLst>
      </pc:sldChg>
      <pc:sldChg chg="del">
        <pc:chgData name="Bryden Oliver [SSW]" userId="d5583623-44e1-4d75-b4ba-612dec0508ac" providerId="ADAL" clId="{55220B0B-421D-400D-9B6A-17405FDC4BAC}" dt="2023-05-16T09:27:09.180" v="1636" actId="47"/>
        <pc:sldMkLst>
          <pc:docMk/>
          <pc:sldMk cId="3449508392" sldId="344"/>
        </pc:sldMkLst>
      </pc:sldChg>
      <pc:sldChg chg="addSp modSp mod">
        <pc:chgData name="Bryden Oliver [SSW]" userId="d5583623-44e1-4d75-b4ba-612dec0508ac" providerId="ADAL" clId="{55220B0B-421D-400D-9B6A-17405FDC4BAC}" dt="2023-05-15T21:16:13.068" v="50"/>
        <pc:sldMkLst>
          <pc:docMk/>
          <pc:sldMk cId="1837865749" sldId="351"/>
        </pc:sldMkLst>
        <pc:spChg chg="mod">
          <ac:chgData name="Bryden Oliver [SSW]" userId="d5583623-44e1-4d75-b4ba-612dec0508ac" providerId="ADAL" clId="{55220B0B-421D-400D-9B6A-17405FDC4BAC}" dt="2023-05-15T21:16:10.904" v="49" actId="27636"/>
          <ac:spMkLst>
            <pc:docMk/>
            <pc:sldMk cId="1837865749" sldId="351"/>
            <ac:spMk id="3" creationId="{7B6DD2CF-D5D2-B506-2C41-D22702D32CAA}"/>
          </ac:spMkLst>
        </pc:spChg>
        <pc:picChg chg="add mod">
          <ac:chgData name="Bryden Oliver [SSW]" userId="d5583623-44e1-4d75-b4ba-612dec0508ac" providerId="ADAL" clId="{55220B0B-421D-400D-9B6A-17405FDC4BAC}" dt="2023-05-15T21:16:13.068" v="50"/>
          <ac:picMkLst>
            <pc:docMk/>
            <pc:sldMk cId="1837865749" sldId="351"/>
            <ac:picMk id="5" creationId="{C8780625-9AB9-E90D-63D1-5C71A484EDF1}"/>
          </ac:picMkLst>
        </pc:picChg>
      </pc:sldChg>
      <pc:sldChg chg="addSp modSp del mod">
        <pc:chgData name="Bryden Oliver [SSW]" userId="d5583623-44e1-4d75-b4ba-612dec0508ac" providerId="ADAL" clId="{55220B0B-421D-400D-9B6A-17405FDC4BAC}" dt="2023-05-16T09:23:58.245" v="1398" actId="47"/>
        <pc:sldMkLst>
          <pc:docMk/>
          <pc:sldMk cId="179478578" sldId="352"/>
        </pc:sldMkLst>
        <pc:spChg chg="mod">
          <ac:chgData name="Bryden Oliver [SSW]" userId="d5583623-44e1-4d75-b4ba-612dec0508ac" providerId="ADAL" clId="{55220B0B-421D-400D-9B6A-17405FDC4BAC}" dt="2023-05-15T21:47:44.973" v="603" actId="13926"/>
          <ac:spMkLst>
            <pc:docMk/>
            <pc:sldMk cId="179478578" sldId="352"/>
            <ac:spMk id="2" creationId="{719FFA8F-18D3-F99B-75B2-EAD43193B367}"/>
          </ac:spMkLst>
        </pc:spChg>
        <pc:picChg chg="add mod">
          <ac:chgData name="Bryden Oliver [SSW]" userId="d5583623-44e1-4d75-b4ba-612dec0508ac" providerId="ADAL" clId="{55220B0B-421D-400D-9B6A-17405FDC4BAC}" dt="2023-05-15T21:22:09.593" v="270"/>
          <ac:picMkLst>
            <pc:docMk/>
            <pc:sldMk cId="179478578" sldId="352"/>
            <ac:picMk id="5" creationId="{4387B0AA-A7B1-351A-4FA9-DC37642F64D2}"/>
          </ac:picMkLst>
        </pc:picChg>
      </pc:sldChg>
      <pc:sldChg chg="addSp modSp mod">
        <pc:chgData name="Bryden Oliver [SSW]" userId="d5583623-44e1-4d75-b4ba-612dec0508ac" providerId="ADAL" clId="{55220B0B-421D-400D-9B6A-17405FDC4BAC}" dt="2023-05-15T21:15:51.494" v="47" actId="207"/>
        <pc:sldMkLst>
          <pc:docMk/>
          <pc:sldMk cId="3460355652" sldId="353"/>
        </pc:sldMkLst>
        <pc:picChg chg="add mod">
          <ac:chgData name="Bryden Oliver [SSW]" userId="d5583623-44e1-4d75-b4ba-612dec0508ac" providerId="ADAL" clId="{55220B0B-421D-400D-9B6A-17405FDC4BAC}" dt="2023-05-15T21:15:51.494" v="47" actId="207"/>
          <ac:picMkLst>
            <pc:docMk/>
            <pc:sldMk cId="3460355652" sldId="353"/>
            <ac:picMk id="6" creationId="{9B0970B4-CD72-E310-7474-339DC859219E}"/>
          </ac:picMkLst>
        </pc:picChg>
      </pc:sldChg>
      <pc:sldChg chg="addSp modSp mod">
        <pc:chgData name="Bryden Oliver [SSW]" userId="d5583623-44e1-4d75-b4ba-612dec0508ac" providerId="ADAL" clId="{55220B0B-421D-400D-9B6A-17405FDC4BAC}" dt="2023-05-16T09:16:21.616" v="956" actId="13926"/>
        <pc:sldMkLst>
          <pc:docMk/>
          <pc:sldMk cId="2428257956" sldId="354"/>
        </pc:sldMkLst>
        <pc:spChg chg="mod">
          <ac:chgData name="Bryden Oliver [SSW]" userId="d5583623-44e1-4d75-b4ba-612dec0508ac" providerId="ADAL" clId="{55220B0B-421D-400D-9B6A-17405FDC4BAC}" dt="2023-05-16T09:16:21.616" v="956" actId="13926"/>
          <ac:spMkLst>
            <pc:docMk/>
            <pc:sldMk cId="2428257956" sldId="354"/>
            <ac:spMk id="2" creationId="{79FA3E29-09CF-D24E-C2A0-16236BF748FF}"/>
          </ac:spMkLst>
        </pc:spChg>
        <pc:picChg chg="add mod">
          <ac:chgData name="Bryden Oliver [SSW]" userId="d5583623-44e1-4d75-b4ba-612dec0508ac" providerId="ADAL" clId="{55220B0B-421D-400D-9B6A-17405FDC4BAC}" dt="2023-05-15T21:22:18.370" v="271"/>
          <ac:picMkLst>
            <pc:docMk/>
            <pc:sldMk cId="2428257956" sldId="354"/>
            <ac:picMk id="5" creationId="{C535683F-F4AD-39BE-BDCE-CBC8BF3B77C3}"/>
          </ac:picMkLst>
        </pc:picChg>
      </pc:sldChg>
      <pc:sldChg chg="addSp delSp modSp mod">
        <pc:chgData name="Bryden Oliver [SSW]" userId="d5583623-44e1-4d75-b4ba-612dec0508ac" providerId="ADAL" clId="{55220B0B-421D-400D-9B6A-17405FDC4BAC}" dt="2023-05-16T09:22:48.226" v="1395" actId="478"/>
        <pc:sldMkLst>
          <pc:docMk/>
          <pc:sldMk cId="4075286150" sldId="355"/>
        </pc:sldMkLst>
        <pc:spChg chg="mod">
          <ac:chgData name="Bryden Oliver [SSW]" userId="d5583623-44e1-4d75-b4ba-612dec0508ac" providerId="ADAL" clId="{55220B0B-421D-400D-9B6A-17405FDC4BAC}" dt="2023-05-16T09:21:57.784" v="1232"/>
          <ac:spMkLst>
            <pc:docMk/>
            <pc:sldMk cId="4075286150" sldId="355"/>
            <ac:spMk id="2" creationId="{905FAE4F-A945-98AE-70E9-1EA66A8EDF47}"/>
          </ac:spMkLst>
        </pc:spChg>
        <pc:spChg chg="mod">
          <ac:chgData name="Bryden Oliver [SSW]" userId="d5583623-44e1-4d75-b4ba-612dec0508ac" providerId="ADAL" clId="{55220B0B-421D-400D-9B6A-17405FDC4BAC}" dt="2023-05-16T09:22:45.130" v="1394" actId="20577"/>
          <ac:spMkLst>
            <pc:docMk/>
            <pc:sldMk cId="4075286150" sldId="355"/>
            <ac:spMk id="3" creationId="{4791162B-37E9-2D1F-B9A9-74BC97C41309}"/>
          </ac:spMkLst>
        </pc:spChg>
        <pc:picChg chg="add del mod">
          <ac:chgData name="Bryden Oliver [SSW]" userId="d5583623-44e1-4d75-b4ba-612dec0508ac" providerId="ADAL" clId="{55220B0B-421D-400D-9B6A-17405FDC4BAC}" dt="2023-05-16T09:22:48.226" v="1395" actId="478"/>
          <ac:picMkLst>
            <pc:docMk/>
            <pc:sldMk cId="4075286150" sldId="355"/>
            <ac:picMk id="5" creationId="{49223462-5043-4C2A-DC0B-7D617931D3CB}"/>
          </ac:picMkLst>
        </pc:picChg>
      </pc:sldChg>
      <pc:sldChg chg="addSp modSp mod">
        <pc:chgData name="Bryden Oliver [SSW]" userId="d5583623-44e1-4d75-b4ba-612dec0508ac" providerId="ADAL" clId="{55220B0B-421D-400D-9B6A-17405FDC4BAC}" dt="2023-05-15T22:24:12.769" v="659" actId="20577"/>
        <pc:sldMkLst>
          <pc:docMk/>
          <pc:sldMk cId="2904149622" sldId="357"/>
        </pc:sldMkLst>
        <pc:spChg chg="mod">
          <ac:chgData name="Bryden Oliver [SSW]" userId="d5583623-44e1-4d75-b4ba-612dec0508ac" providerId="ADAL" clId="{55220B0B-421D-400D-9B6A-17405FDC4BAC}" dt="2023-05-15T22:23:48.871" v="612" actId="13926"/>
          <ac:spMkLst>
            <pc:docMk/>
            <pc:sldMk cId="2904149622" sldId="357"/>
            <ac:spMk id="2" creationId="{05BF6D37-E762-4BCC-1CD7-0E9EB6D67A19}"/>
          </ac:spMkLst>
        </pc:spChg>
        <pc:spChg chg="mod">
          <ac:chgData name="Bryden Oliver [SSW]" userId="d5583623-44e1-4d75-b4ba-612dec0508ac" providerId="ADAL" clId="{55220B0B-421D-400D-9B6A-17405FDC4BAC}" dt="2023-05-15T22:24:12.769" v="659" actId="20577"/>
          <ac:spMkLst>
            <pc:docMk/>
            <pc:sldMk cId="2904149622" sldId="357"/>
            <ac:spMk id="3" creationId="{B7C15D40-A3D8-C71F-532C-1633680F623C}"/>
          </ac:spMkLst>
        </pc:spChg>
        <pc:picChg chg="add mod">
          <ac:chgData name="Bryden Oliver [SSW]" userId="d5583623-44e1-4d75-b4ba-612dec0508ac" providerId="ADAL" clId="{55220B0B-421D-400D-9B6A-17405FDC4BAC}" dt="2023-05-15T21:20:46.839" v="259" actId="1076"/>
          <ac:picMkLst>
            <pc:docMk/>
            <pc:sldMk cId="2904149622" sldId="357"/>
            <ac:picMk id="5" creationId="{1756C073-1060-DAA9-20D7-BF0B530972CE}"/>
          </ac:picMkLst>
        </pc:picChg>
      </pc:sldChg>
      <pc:sldChg chg="addSp modSp mod">
        <pc:chgData name="Bryden Oliver [SSW]" userId="d5583623-44e1-4d75-b4ba-612dec0508ac" providerId="ADAL" clId="{55220B0B-421D-400D-9B6A-17405FDC4BAC}" dt="2023-05-16T08:49:15.361" v="660" actId="13926"/>
        <pc:sldMkLst>
          <pc:docMk/>
          <pc:sldMk cId="962201441" sldId="358"/>
        </pc:sldMkLst>
        <pc:spChg chg="mod">
          <ac:chgData name="Bryden Oliver [SSW]" userId="d5583623-44e1-4d75-b4ba-612dec0508ac" providerId="ADAL" clId="{55220B0B-421D-400D-9B6A-17405FDC4BAC}" dt="2023-05-16T08:49:15.361" v="660" actId="13926"/>
          <ac:spMkLst>
            <pc:docMk/>
            <pc:sldMk cId="962201441" sldId="358"/>
            <ac:spMk id="2" creationId="{9E89F470-306B-E7DD-95A6-D0DDA6C04D82}"/>
          </ac:spMkLst>
        </pc:spChg>
        <pc:picChg chg="add mod">
          <ac:chgData name="Bryden Oliver [SSW]" userId="d5583623-44e1-4d75-b4ba-612dec0508ac" providerId="ADAL" clId="{55220B0B-421D-400D-9B6A-17405FDC4BAC}" dt="2023-05-15T21:20:53.902" v="261" actId="1076"/>
          <ac:picMkLst>
            <pc:docMk/>
            <pc:sldMk cId="962201441" sldId="358"/>
            <ac:picMk id="5" creationId="{84C0E81B-918D-42AA-3B28-0A1DED37A256}"/>
          </ac:picMkLst>
        </pc:picChg>
      </pc:sldChg>
      <pc:sldChg chg="modSp mod">
        <pc:chgData name="Bryden Oliver [SSW]" userId="d5583623-44e1-4d75-b4ba-612dec0508ac" providerId="ADAL" clId="{55220B0B-421D-400D-9B6A-17405FDC4BAC}" dt="2023-05-15T21:47:38.913" v="602" actId="20577"/>
        <pc:sldMkLst>
          <pc:docMk/>
          <pc:sldMk cId="1412373456" sldId="359"/>
        </pc:sldMkLst>
        <pc:spChg chg="mod">
          <ac:chgData name="Bryden Oliver [SSW]" userId="d5583623-44e1-4d75-b4ba-612dec0508ac" providerId="ADAL" clId="{55220B0B-421D-400D-9B6A-17405FDC4BAC}" dt="2023-05-15T21:47:38.913" v="602" actId="20577"/>
          <ac:spMkLst>
            <pc:docMk/>
            <pc:sldMk cId="1412373456" sldId="359"/>
            <ac:spMk id="2" creationId="{8D3F87A2-707D-309B-1F43-C7449A446EC9}"/>
          </ac:spMkLst>
        </pc:spChg>
      </pc:sldChg>
      <pc:sldChg chg="modSp mod">
        <pc:chgData name="Bryden Oliver [SSW]" userId="d5583623-44e1-4d75-b4ba-612dec0508ac" providerId="ADAL" clId="{55220B0B-421D-400D-9B6A-17405FDC4BAC}" dt="2023-05-16T09:00:11.463" v="954" actId="13926"/>
        <pc:sldMkLst>
          <pc:docMk/>
          <pc:sldMk cId="2586824220" sldId="360"/>
        </pc:sldMkLst>
        <pc:spChg chg="mod">
          <ac:chgData name="Bryden Oliver [SSW]" userId="d5583623-44e1-4d75-b4ba-612dec0508ac" providerId="ADAL" clId="{55220B0B-421D-400D-9B6A-17405FDC4BAC}" dt="2023-05-16T09:00:11.463" v="954" actId="13926"/>
          <ac:spMkLst>
            <pc:docMk/>
            <pc:sldMk cId="2586824220" sldId="360"/>
            <ac:spMk id="2" creationId="{8C3F0F81-5FDB-C51A-87E0-1EB750D1EC04}"/>
          </ac:spMkLst>
        </pc:spChg>
      </pc:sldChg>
      <pc:sldChg chg="addSp delSp modSp mod">
        <pc:chgData name="Bryden Oliver [SSW]" userId="d5583623-44e1-4d75-b4ba-612dec0508ac" providerId="ADAL" clId="{55220B0B-421D-400D-9B6A-17405FDC4BAC}" dt="2023-05-15T21:48:30.849" v="610" actId="478"/>
        <pc:sldMkLst>
          <pc:docMk/>
          <pc:sldMk cId="3215296439" sldId="361"/>
        </pc:sldMkLst>
        <pc:picChg chg="add del mod">
          <ac:chgData name="Bryden Oliver [SSW]" userId="d5583623-44e1-4d75-b4ba-612dec0508ac" providerId="ADAL" clId="{55220B0B-421D-400D-9B6A-17405FDC4BAC}" dt="2023-05-15T21:48:30.849" v="610" actId="478"/>
          <ac:picMkLst>
            <pc:docMk/>
            <pc:sldMk cId="3215296439" sldId="361"/>
            <ac:picMk id="5" creationId="{50558649-1815-7BF1-ED8E-DE9E0F00383D}"/>
          </ac:picMkLst>
        </pc:picChg>
      </pc:sldChg>
      <pc:sldChg chg="addSp modSp mod">
        <pc:chgData name="Bryden Oliver [SSW]" userId="d5583623-44e1-4d75-b4ba-612dec0508ac" providerId="ADAL" clId="{55220B0B-421D-400D-9B6A-17405FDC4BAC}" dt="2023-05-16T09:03:51.767" v="955" actId="13926"/>
        <pc:sldMkLst>
          <pc:docMk/>
          <pc:sldMk cId="434552825" sldId="362"/>
        </pc:sldMkLst>
        <pc:spChg chg="mod">
          <ac:chgData name="Bryden Oliver [SSW]" userId="d5583623-44e1-4d75-b4ba-612dec0508ac" providerId="ADAL" clId="{55220B0B-421D-400D-9B6A-17405FDC4BAC}" dt="2023-05-16T09:03:51.767" v="955" actId="13926"/>
          <ac:spMkLst>
            <pc:docMk/>
            <pc:sldMk cId="434552825" sldId="362"/>
            <ac:spMk id="2" creationId="{ED8EFE3E-9CFB-0618-D0B6-83571E6C56FC}"/>
          </ac:spMkLst>
        </pc:spChg>
        <pc:picChg chg="add mod">
          <ac:chgData name="Bryden Oliver [SSW]" userId="d5583623-44e1-4d75-b4ba-612dec0508ac" providerId="ADAL" clId="{55220B0B-421D-400D-9B6A-17405FDC4BAC}" dt="2023-05-15T21:22:06.367" v="269"/>
          <ac:picMkLst>
            <pc:docMk/>
            <pc:sldMk cId="434552825" sldId="362"/>
            <ac:picMk id="5" creationId="{58629863-60C5-3373-C767-D838BB8EDDB8}"/>
          </ac:picMkLst>
        </pc:picChg>
      </pc:sldChg>
      <pc:sldChg chg="addSp delSp modSp mod ord">
        <pc:chgData name="Bryden Oliver [SSW]" userId="d5583623-44e1-4d75-b4ba-612dec0508ac" providerId="ADAL" clId="{55220B0B-421D-400D-9B6A-17405FDC4BAC}" dt="2023-05-16T09:26:33.881" v="1635" actId="20577"/>
        <pc:sldMkLst>
          <pc:docMk/>
          <pc:sldMk cId="812328499" sldId="363"/>
        </pc:sldMkLst>
        <pc:spChg chg="mod">
          <ac:chgData name="Bryden Oliver [SSW]" userId="d5583623-44e1-4d75-b4ba-612dec0508ac" providerId="ADAL" clId="{55220B0B-421D-400D-9B6A-17405FDC4BAC}" dt="2023-05-16T09:25:11.813" v="1399" actId="13926"/>
          <ac:spMkLst>
            <pc:docMk/>
            <pc:sldMk cId="812328499" sldId="363"/>
            <ac:spMk id="2" creationId="{C4A3995E-ED34-5B06-AA1A-A5CD7F75FA28}"/>
          </ac:spMkLst>
        </pc:spChg>
        <pc:spChg chg="mod">
          <ac:chgData name="Bryden Oliver [SSW]" userId="d5583623-44e1-4d75-b4ba-612dec0508ac" providerId="ADAL" clId="{55220B0B-421D-400D-9B6A-17405FDC4BAC}" dt="2023-05-16T09:26:33.881" v="1635" actId="20577"/>
          <ac:spMkLst>
            <pc:docMk/>
            <pc:sldMk cId="812328499" sldId="363"/>
            <ac:spMk id="3" creationId="{5760C7D5-8DDE-27BE-FD4A-8A4520A81A35}"/>
          </ac:spMkLst>
        </pc:spChg>
        <pc:picChg chg="add del mod">
          <ac:chgData name="Bryden Oliver [SSW]" userId="d5583623-44e1-4d75-b4ba-612dec0508ac" providerId="ADAL" clId="{55220B0B-421D-400D-9B6A-17405FDC4BAC}" dt="2023-05-16T09:25:13.801" v="1400" actId="478"/>
          <ac:picMkLst>
            <pc:docMk/>
            <pc:sldMk cId="812328499" sldId="363"/>
            <ac:picMk id="5" creationId="{02BF2B34-9A4B-3DD4-2701-6178A23B06B9}"/>
          </ac:picMkLst>
        </pc:picChg>
      </pc:sldChg>
      <pc:sldChg chg="addSp modSp mod">
        <pc:chgData name="Bryden Oliver [SSW]" userId="d5583623-44e1-4d75-b4ba-612dec0508ac" providerId="ADAL" clId="{55220B0B-421D-400D-9B6A-17405FDC4BAC}" dt="2023-05-15T21:40:30.889" v="596" actId="20577"/>
        <pc:sldMkLst>
          <pc:docMk/>
          <pc:sldMk cId="1931351458" sldId="364"/>
        </pc:sldMkLst>
        <pc:spChg chg="mod">
          <ac:chgData name="Bryden Oliver [SSW]" userId="d5583623-44e1-4d75-b4ba-612dec0508ac" providerId="ADAL" clId="{55220B0B-421D-400D-9B6A-17405FDC4BAC}" dt="2023-05-15T21:40:30.889" v="596" actId="20577"/>
          <ac:spMkLst>
            <pc:docMk/>
            <pc:sldMk cId="1931351458" sldId="364"/>
            <ac:spMk id="3" creationId="{0BC0F9B5-6EB9-FC69-E69E-0703E62D2AA7}"/>
          </ac:spMkLst>
        </pc:spChg>
        <pc:picChg chg="add mod">
          <ac:chgData name="Bryden Oliver [SSW]" userId="d5583623-44e1-4d75-b4ba-612dec0508ac" providerId="ADAL" clId="{55220B0B-421D-400D-9B6A-17405FDC4BAC}" dt="2023-05-15T21:22:38.976" v="276"/>
          <ac:picMkLst>
            <pc:docMk/>
            <pc:sldMk cId="1931351458" sldId="364"/>
            <ac:picMk id="5" creationId="{45FF4CB0-5EAF-8766-208B-B3B089C8BF27}"/>
          </ac:picMkLst>
        </pc:picChg>
      </pc:sldChg>
      <pc:sldChg chg="addSp delSp modSp mod">
        <pc:chgData name="Bryden Oliver [SSW]" userId="d5583623-44e1-4d75-b4ba-612dec0508ac" providerId="ADAL" clId="{55220B0B-421D-400D-9B6A-17405FDC4BAC}" dt="2023-05-16T09:19:58.914" v="1136" actId="478"/>
        <pc:sldMkLst>
          <pc:docMk/>
          <pc:sldMk cId="1206720809" sldId="365"/>
        </pc:sldMkLst>
        <pc:spChg chg="mod">
          <ac:chgData name="Bryden Oliver [SSW]" userId="d5583623-44e1-4d75-b4ba-612dec0508ac" providerId="ADAL" clId="{55220B0B-421D-400D-9B6A-17405FDC4BAC}" dt="2023-05-16T09:19:05.753" v="957" actId="13926"/>
          <ac:spMkLst>
            <pc:docMk/>
            <pc:sldMk cId="1206720809" sldId="365"/>
            <ac:spMk id="2" creationId="{A28948B5-8EC1-5755-56B4-106B8F34AF01}"/>
          </ac:spMkLst>
        </pc:spChg>
        <pc:spChg chg="mod">
          <ac:chgData name="Bryden Oliver [SSW]" userId="d5583623-44e1-4d75-b4ba-612dec0508ac" providerId="ADAL" clId="{55220B0B-421D-400D-9B6A-17405FDC4BAC}" dt="2023-05-16T09:19:55.284" v="1135" actId="20577"/>
          <ac:spMkLst>
            <pc:docMk/>
            <pc:sldMk cId="1206720809" sldId="365"/>
            <ac:spMk id="3" creationId="{2E4D744F-DD90-F102-13E1-7CBC7838869A}"/>
          </ac:spMkLst>
        </pc:spChg>
        <pc:picChg chg="add del mod">
          <ac:chgData name="Bryden Oliver [SSW]" userId="d5583623-44e1-4d75-b4ba-612dec0508ac" providerId="ADAL" clId="{55220B0B-421D-400D-9B6A-17405FDC4BAC}" dt="2023-05-16T09:19:58.914" v="1136" actId="478"/>
          <ac:picMkLst>
            <pc:docMk/>
            <pc:sldMk cId="1206720809" sldId="365"/>
            <ac:picMk id="5" creationId="{707F4EC0-825A-E128-DA3B-1399CB133150}"/>
          </ac:picMkLst>
        </pc:picChg>
      </pc:sldChg>
      <pc:sldChg chg="addSp delSp modSp mod">
        <pc:chgData name="Bryden Oliver [SSW]" userId="d5583623-44e1-4d75-b4ba-612dec0508ac" providerId="ADAL" clId="{55220B0B-421D-400D-9B6A-17405FDC4BAC}" dt="2023-05-16T08:50:53.178" v="953" actId="20577"/>
        <pc:sldMkLst>
          <pc:docMk/>
          <pc:sldMk cId="2800013749" sldId="366"/>
        </pc:sldMkLst>
        <pc:spChg chg="mod">
          <ac:chgData name="Bryden Oliver [SSW]" userId="d5583623-44e1-4d75-b4ba-612dec0508ac" providerId="ADAL" clId="{55220B0B-421D-400D-9B6A-17405FDC4BAC}" dt="2023-05-16T08:49:36.111" v="661" actId="13926"/>
          <ac:spMkLst>
            <pc:docMk/>
            <pc:sldMk cId="2800013749" sldId="366"/>
            <ac:spMk id="2" creationId="{4029F6D9-4EC6-B640-E568-E4E6603796C1}"/>
          </ac:spMkLst>
        </pc:spChg>
        <pc:spChg chg="mod">
          <ac:chgData name="Bryden Oliver [SSW]" userId="d5583623-44e1-4d75-b4ba-612dec0508ac" providerId="ADAL" clId="{55220B0B-421D-400D-9B6A-17405FDC4BAC}" dt="2023-05-16T08:50:53.178" v="953" actId="20577"/>
          <ac:spMkLst>
            <pc:docMk/>
            <pc:sldMk cId="2800013749" sldId="366"/>
            <ac:spMk id="3" creationId="{52C4F5D5-2781-4B35-821C-BA8FA81802F0}"/>
          </ac:spMkLst>
        </pc:spChg>
        <pc:spChg chg="add del">
          <ac:chgData name="Bryden Oliver [SSW]" userId="d5583623-44e1-4d75-b4ba-612dec0508ac" providerId="ADAL" clId="{55220B0B-421D-400D-9B6A-17405FDC4BAC}" dt="2023-05-15T21:48:06.950" v="607" actId="22"/>
          <ac:spMkLst>
            <pc:docMk/>
            <pc:sldMk cId="2800013749" sldId="366"/>
            <ac:spMk id="6" creationId="{B0829C7D-C1DD-F50D-6EF5-72D935CFF193}"/>
          </ac:spMkLst>
        </pc:spChg>
        <pc:picChg chg="add del mod">
          <ac:chgData name="Bryden Oliver [SSW]" userId="d5583623-44e1-4d75-b4ba-612dec0508ac" providerId="ADAL" clId="{55220B0B-421D-400D-9B6A-17405FDC4BAC}" dt="2023-05-16T08:49:38.071" v="662" actId="478"/>
          <ac:picMkLst>
            <pc:docMk/>
            <pc:sldMk cId="2800013749" sldId="366"/>
            <ac:picMk id="7" creationId="{D2463CF2-ECF4-E8EA-1526-8D325920F055}"/>
          </ac:picMkLst>
        </pc:picChg>
      </pc:sldChg>
      <pc:sldChg chg="addSp modSp mod">
        <pc:chgData name="Bryden Oliver [SSW]" userId="d5583623-44e1-4d75-b4ba-612dec0508ac" providerId="ADAL" clId="{55220B0B-421D-400D-9B6A-17405FDC4BAC}" dt="2023-05-15T21:38:00.097" v="449" actId="20577"/>
        <pc:sldMkLst>
          <pc:docMk/>
          <pc:sldMk cId="4236837258" sldId="367"/>
        </pc:sldMkLst>
        <pc:spChg chg="mod">
          <ac:chgData name="Bryden Oliver [SSW]" userId="d5583623-44e1-4d75-b4ba-612dec0508ac" providerId="ADAL" clId="{55220B0B-421D-400D-9B6A-17405FDC4BAC}" dt="2023-05-15T21:38:00.097" v="449" actId="20577"/>
          <ac:spMkLst>
            <pc:docMk/>
            <pc:sldMk cId="4236837258" sldId="367"/>
            <ac:spMk id="3" creationId="{5BCFB654-B386-E1EB-6AD4-233D993C2F8C}"/>
          </ac:spMkLst>
        </pc:spChg>
        <pc:picChg chg="add mod">
          <ac:chgData name="Bryden Oliver [SSW]" userId="d5583623-44e1-4d75-b4ba-612dec0508ac" providerId="ADAL" clId="{55220B0B-421D-400D-9B6A-17405FDC4BAC}" dt="2023-05-15T21:22:50.748" v="278" actId="1076"/>
          <ac:picMkLst>
            <pc:docMk/>
            <pc:sldMk cId="4236837258" sldId="367"/>
            <ac:picMk id="5" creationId="{7FCA0EA5-C148-BC27-448B-14D3BDE98294}"/>
          </ac:picMkLst>
        </pc:picChg>
      </pc:sldChg>
      <pc:sldChg chg="addSp modSp mod">
        <pc:chgData name="Bryden Oliver [SSW]" userId="d5583623-44e1-4d75-b4ba-612dec0508ac" providerId="ADAL" clId="{55220B0B-421D-400D-9B6A-17405FDC4BAC}" dt="2023-05-15T21:21:56.463" v="268" actId="13926"/>
        <pc:sldMkLst>
          <pc:docMk/>
          <pc:sldMk cId="4127405519" sldId="368"/>
        </pc:sldMkLst>
        <pc:spChg chg="mod">
          <ac:chgData name="Bryden Oliver [SSW]" userId="d5583623-44e1-4d75-b4ba-612dec0508ac" providerId="ADAL" clId="{55220B0B-421D-400D-9B6A-17405FDC4BAC}" dt="2023-05-15T21:21:56.463" v="268" actId="13926"/>
          <ac:spMkLst>
            <pc:docMk/>
            <pc:sldMk cId="4127405519" sldId="368"/>
            <ac:spMk id="2" creationId="{79D5A816-7237-A6CA-F82D-425778E9112D}"/>
          </ac:spMkLst>
        </pc:spChg>
        <pc:spChg chg="mod">
          <ac:chgData name="Bryden Oliver [SSW]" userId="d5583623-44e1-4d75-b4ba-612dec0508ac" providerId="ADAL" clId="{55220B0B-421D-400D-9B6A-17405FDC4BAC}" dt="2023-05-15T21:18:11.289" v="235"/>
          <ac:spMkLst>
            <pc:docMk/>
            <pc:sldMk cId="4127405519" sldId="368"/>
            <ac:spMk id="3" creationId="{93056FDF-80AD-465D-FD63-73139662799C}"/>
          </ac:spMkLst>
        </pc:spChg>
        <pc:picChg chg="add mod">
          <ac:chgData name="Bryden Oliver [SSW]" userId="d5583623-44e1-4d75-b4ba-612dec0508ac" providerId="ADAL" clId="{55220B0B-421D-400D-9B6A-17405FDC4BAC}" dt="2023-05-15T21:16:42.210" v="52"/>
          <ac:picMkLst>
            <pc:docMk/>
            <pc:sldMk cId="4127405519" sldId="368"/>
            <ac:picMk id="5" creationId="{43AFD147-3B1C-3241-5118-DDB2C2B105A1}"/>
          </ac:picMkLst>
        </pc:picChg>
      </pc:sldChg>
      <pc:sldChg chg="del">
        <pc:chgData name="Bryden Oliver [SSW]" userId="d5583623-44e1-4d75-b4ba-612dec0508ac" providerId="ADAL" clId="{55220B0B-421D-400D-9B6A-17405FDC4BAC}" dt="2023-05-15T21:22:28.976" v="274" actId="47"/>
        <pc:sldMkLst>
          <pc:docMk/>
          <pc:sldMk cId="999435171" sldId="374"/>
        </pc:sldMkLst>
      </pc:sldChg>
      <pc:sldChg chg="addSp modSp mod">
        <pc:chgData name="Bryden Oliver [SSW]" userId="d5583623-44e1-4d75-b4ba-612dec0508ac" providerId="ADAL" clId="{55220B0B-421D-400D-9B6A-17405FDC4BAC}" dt="2023-05-15T22:05:30.047" v="611" actId="13926"/>
        <pc:sldMkLst>
          <pc:docMk/>
          <pc:sldMk cId="611043453" sldId="375"/>
        </pc:sldMkLst>
        <pc:spChg chg="mod">
          <ac:chgData name="Bryden Oliver [SSW]" userId="d5583623-44e1-4d75-b4ba-612dec0508ac" providerId="ADAL" clId="{55220B0B-421D-400D-9B6A-17405FDC4BAC}" dt="2023-05-15T22:05:30.047" v="611" actId="13926"/>
          <ac:spMkLst>
            <pc:docMk/>
            <pc:sldMk cId="611043453" sldId="375"/>
            <ac:spMk id="2" creationId="{B3CEDC74-C8B9-DBF8-0F67-B1E3202DDFD5}"/>
          </ac:spMkLst>
        </pc:spChg>
        <pc:picChg chg="add mod">
          <ac:chgData name="Bryden Oliver [SSW]" userId="d5583623-44e1-4d75-b4ba-612dec0508ac" providerId="ADAL" clId="{55220B0B-421D-400D-9B6A-17405FDC4BAC}" dt="2023-05-15T21:16:35.466" v="51"/>
          <ac:picMkLst>
            <pc:docMk/>
            <pc:sldMk cId="611043453" sldId="375"/>
            <ac:picMk id="5" creationId="{6DFA6954-0741-9946-02A8-49CA9A380513}"/>
          </ac:picMkLst>
        </pc:picChg>
      </pc:sldChg>
      <pc:sldChg chg="modSp add mod">
        <pc:chgData name="Bryden Oliver [SSW]" userId="d5583623-44e1-4d75-b4ba-612dec0508ac" providerId="ADAL" clId="{55220B0B-421D-400D-9B6A-17405FDC4BAC}" dt="2023-05-15T21:13:53.591" v="42" actId="20577"/>
        <pc:sldMkLst>
          <pc:docMk/>
          <pc:sldMk cId="567035439" sldId="376"/>
        </pc:sldMkLst>
        <pc:spChg chg="mod">
          <ac:chgData name="Bryden Oliver [SSW]" userId="d5583623-44e1-4d75-b4ba-612dec0508ac" providerId="ADAL" clId="{55220B0B-421D-400D-9B6A-17405FDC4BAC}" dt="2023-05-15T21:13:48.494" v="41" actId="20577"/>
          <ac:spMkLst>
            <pc:docMk/>
            <pc:sldMk cId="567035439" sldId="376"/>
            <ac:spMk id="2" creationId="{CBFE6F5F-0BC5-FF76-F9A2-13B8F1E51E36}"/>
          </ac:spMkLst>
        </pc:spChg>
        <pc:spChg chg="mod">
          <ac:chgData name="Bryden Oliver [SSW]" userId="d5583623-44e1-4d75-b4ba-612dec0508ac" providerId="ADAL" clId="{55220B0B-421D-400D-9B6A-17405FDC4BAC}" dt="2023-05-15T21:13:53.591" v="42" actId="20577"/>
          <ac:spMkLst>
            <pc:docMk/>
            <pc:sldMk cId="567035439" sldId="376"/>
            <ac:spMk id="3" creationId="{7B6DD2CF-D5D2-B506-2C41-D22702D32CAA}"/>
          </ac:spMkLst>
        </pc:spChg>
      </pc:sldChg>
    </pc:docChg>
  </pc:docChgLst>
  <pc:docChgLst>
    <pc:chgData name="Bryden Oliver [SSW]" userId="d5583623-44e1-4d75-b4ba-612dec0508ac" providerId="ADAL" clId="{F07F2EA0-75FC-44C3-825E-E3DB0B895253}"/>
    <pc:docChg chg="undo custSel addSld delSld modSld">
      <pc:chgData name="Bryden Oliver [SSW]" userId="d5583623-44e1-4d75-b4ba-612dec0508ac" providerId="ADAL" clId="{F07F2EA0-75FC-44C3-825E-E3DB0B895253}" dt="2023-03-10T06:40:59.624" v="570" actId="1076"/>
      <pc:docMkLst>
        <pc:docMk/>
      </pc:docMkLst>
      <pc:sldChg chg="modSp mod modAnim">
        <pc:chgData name="Bryden Oliver [SSW]" userId="d5583623-44e1-4d75-b4ba-612dec0508ac" providerId="ADAL" clId="{F07F2EA0-75FC-44C3-825E-E3DB0B895253}" dt="2023-03-03T23:03:02.768" v="302" actId="20577"/>
        <pc:sldMkLst>
          <pc:docMk/>
          <pc:sldMk cId="1011270017" sldId="262"/>
        </pc:sldMkLst>
        <pc:spChg chg="mod">
          <ac:chgData name="Bryden Oliver [SSW]" userId="d5583623-44e1-4d75-b4ba-612dec0508ac" providerId="ADAL" clId="{F07F2EA0-75FC-44C3-825E-E3DB0B895253}" dt="2023-03-03T23:03:02.768" v="302" actId="20577"/>
          <ac:spMkLst>
            <pc:docMk/>
            <pc:sldMk cId="1011270017" sldId="262"/>
            <ac:spMk id="2" creationId="{538BE0AA-30CE-9691-528E-E6E28EEFE1D0}"/>
          </ac:spMkLst>
        </pc:spChg>
        <pc:spChg chg="mod">
          <ac:chgData name="Bryden Oliver [SSW]" userId="d5583623-44e1-4d75-b4ba-612dec0508ac" providerId="ADAL" clId="{F07F2EA0-75FC-44C3-825E-E3DB0B895253}" dt="2023-02-12T23:51:02.222" v="36" actId="113"/>
          <ac:spMkLst>
            <pc:docMk/>
            <pc:sldMk cId="1011270017" sldId="262"/>
            <ac:spMk id="3" creationId="{0CE90B55-9AC1-1C44-0B33-256B62F9E557}"/>
          </ac:spMkLst>
        </pc:spChg>
      </pc:sldChg>
      <pc:sldChg chg="modNotesTx">
        <pc:chgData name="Bryden Oliver [SSW]" userId="d5583623-44e1-4d75-b4ba-612dec0508ac" providerId="ADAL" clId="{F07F2EA0-75FC-44C3-825E-E3DB0B895253}" dt="2023-03-03T23:52:54.489" v="535" actId="20577"/>
        <pc:sldMkLst>
          <pc:docMk/>
          <pc:sldMk cId="3067959345" sldId="263"/>
        </pc:sldMkLst>
      </pc:sldChg>
      <pc:sldChg chg="modSp mod">
        <pc:chgData name="Bryden Oliver [SSW]" userId="d5583623-44e1-4d75-b4ba-612dec0508ac" providerId="ADAL" clId="{F07F2EA0-75FC-44C3-825E-E3DB0B895253}" dt="2023-03-03T23:03:37.938" v="321" actId="20577"/>
        <pc:sldMkLst>
          <pc:docMk/>
          <pc:sldMk cId="820777286" sldId="275"/>
        </pc:sldMkLst>
        <pc:spChg chg="mod">
          <ac:chgData name="Bryden Oliver [SSW]" userId="d5583623-44e1-4d75-b4ba-612dec0508ac" providerId="ADAL" clId="{F07F2EA0-75FC-44C3-825E-E3DB0B895253}" dt="2023-03-03T23:03:37.938" v="321" actId="20577"/>
          <ac:spMkLst>
            <pc:docMk/>
            <pc:sldMk cId="820777286" sldId="275"/>
            <ac:spMk id="2" creationId="{88CAE528-5BE9-4950-896E-CAA66B411144}"/>
          </ac:spMkLst>
        </pc:spChg>
      </pc:sldChg>
      <pc:sldChg chg="modSp mod modAnim">
        <pc:chgData name="Bryden Oliver [SSW]" userId="d5583623-44e1-4d75-b4ba-612dec0508ac" providerId="ADAL" clId="{F07F2EA0-75FC-44C3-825E-E3DB0B895253}" dt="2023-03-03T23:04:02.250" v="322" actId="20577"/>
        <pc:sldMkLst>
          <pc:docMk/>
          <pc:sldMk cId="162939511" sldId="293"/>
        </pc:sldMkLst>
        <pc:spChg chg="mod">
          <ac:chgData name="Bryden Oliver [SSW]" userId="d5583623-44e1-4d75-b4ba-612dec0508ac" providerId="ADAL" clId="{F07F2EA0-75FC-44C3-825E-E3DB0B895253}" dt="2023-03-03T23:04:02.250" v="322" actId="20577"/>
          <ac:spMkLst>
            <pc:docMk/>
            <pc:sldMk cId="162939511" sldId="293"/>
            <ac:spMk id="2" creationId="{F1149389-99B4-DD86-C590-240BE1B0FAD8}"/>
          </ac:spMkLst>
        </pc:spChg>
      </pc:sldChg>
      <pc:sldChg chg="modAnim">
        <pc:chgData name="Bryden Oliver [SSW]" userId="d5583623-44e1-4d75-b4ba-612dec0508ac" providerId="ADAL" clId="{F07F2EA0-75FC-44C3-825E-E3DB0B895253}" dt="2023-02-18T03:12:49.126" v="297"/>
        <pc:sldMkLst>
          <pc:docMk/>
          <pc:sldMk cId="3187923147" sldId="297"/>
        </pc:sldMkLst>
      </pc:sldChg>
      <pc:sldChg chg="addSp delSp modSp mod">
        <pc:chgData name="Bryden Oliver [SSW]" userId="d5583623-44e1-4d75-b4ba-612dec0508ac" providerId="ADAL" clId="{F07F2EA0-75FC-44C3-825E-E3DB0B895253}" dt="2023-03-10T06:40:30.683" v="562" actId="1076"/>
        <pc:sldMkLst>
          <pc:docMk/>
          <pc:sldMk cId="503428319" sldId="299"/>
        </pc:sldMkLst>
        <pc:picChg chg="add mod">
          <ac:chgData name="Bryden Oliver [SSW]" userId="d5583623-44e1-4d75-b4ba-612dec0508ac" providerId="ADAL" clId="{F07F2EA0-75FC-44C3-825E-E3DB0B895253}" dt="2023-03-10T06:40:30.683" v="562" actId="1076"/>
          <ac:picMkLst>
            <pc:docMk/>
            <pc:sldMk cId="503428319" sldId="299"/>
            <ac:picMk id="5" creationId="{2F736B10-7848-EC4C-DFB5-AFBA89F75C1B}"/>
          </ac:picMkLst>
        </pc:picChg>
        <pc:picChg chg="del">
          <ac:chgData name="Bryden Oliver [SSW]" userId="d5583623-44e1-4d75-b4ba-612dec0508ac" providerId="ADAL" clId="{F07F2EA0-75FC-44C3-825E-E3DB0B895253}" dt="2023-03-10T06:40:27.252" v="561" actId="478"/>
          <ac:picMkLst>
            <pc:docMk/>
            <pc:sldMk cId="503428319" sldId="299"/>
            <ac:picMk id="1026" creationId="{D2D232E6-5432-4E5D-8E41-4B6AA4F35616}"/>
          </ac:picMkLst>
        </pc:picChg>
      </pc:sldChg>
      <pc:sldChg chg="modAnim">
        <pc:chgData name="Bryden Oliver [SSW]" userId="d5583623-44e1-4d75-b4ba-612dec0508ac" providerId="ADAL" clId="{F07F2EA0-75FC-44C3-825E-E3DB0B895253}" dt="2023-02-18T03:12:33.098" v="296"/>
        <pc:sldMkLst>
          <pc:docMk/>
          <pc:sldMk cId="377917752" sldId="300"/>
        </pc:sldMkLst>
      </pc:sldChg>
      <pc:sldChg chg="addSp delSp modSp mod">
        <pc:chgData name="Bryden Oliver [SSW]" userId="d5583623-44e1-4d75-b4ba-612dec0508ac" providerId="ADAL" clId="{F07F2EA0-75FC-44C3-825E-E3DB0B895253}" dt="2023-03-10T06:40:59.624" v="570" actId="1076"/>
        <pc:sldMkLst>
          <pc:docMk/>
          <pc:sldMk cId="1347901939" sldId="312"/>
        </pc:sldMkLst>
        <pc:picChg chg="add mod">
          <ac:chgData name="Bryden Oliver [SSW]" userId="d5583623-44e1-4d75-b4ba-612dec0508ac" providerId="ADAL" clId="{F07F2EA0-75FC-44C3-825E-E3DB0B895253}" dt="2023-03-10T06:40:59.624" v="570" actId="1076"/>
          <ac:picMkLst>
            <pc:docMk/>
            <pc:sldMk cId="1347901939" sldId="312"/>
            <ac:picMk id="6" creationId="{4A7AE388-48B2-5586-2B79-D56043F30033}"/>
          </ac:picMkLst>
        </pc:picChg>
        <pc:picChg chg="del">
          <ac:chgData name="Bryden Oliver [SSW]" userId="d5583623-44e1-4d75-b4ba-612dec0508ac" providerId="ADAL" clId="{F07F2EA0-75FC-44C3-825E-E3DB0B895253}" dt="2023-03-10T06:40:56.329" v="569" actId="478"/>
          <ac:picMkLst>
            <pc:docMk/>
            <pc:sldMk cId="1347901939" sldId="312"/>
            <ac:picMk id="11" creationId="{95AA9131-F2F8-42FC-87C7-86A8C881BF83}"/>
          </ac:picMkLst>
        </pc:picChg>
      </pc:sldChg>
      <pc:sldChg chg="addSp delSp modSp del mod">
        <pc:chgData name="Bryden Oliver [SSW]" userId="d5583623-44e1-4d75-b4ba-612dec0508ac" providerId="ADAL" clId="{F07F2EA0-75FC-44C3-825E-E3DB0B895253}" dt="2023-02-18T03:01:31.033" v="221" actId="2696"/>
        <pc:sldMkLst>
          <pc:docMk/>
          <pc:sldMk cId="1684128688" sldId="316"/>
        </pc:sldMkLst>
        <pc:spChg chg="mod">
          <ac:chgData name="Bryden Oliver [SSW]" userId="d5583623-44e1-4d75-b4ba-612dec0508ac" providerId="ADAL" clId="{F07F2EA0-75FC-44C3-825E-E3DB0B895253}" dt="2023-02-14T04:19:12.441" v="215" actId="20577"/>
          <ac:spMkLst>
            <pc:docMk/>
            <pc:sldMk cId="1684128688" sldId="316"/>
            <ac:spMk id="2" creationId="{FA51A49C-F3BB-4525-A586-29372B6846D0}"/>
          </ac:spMkLst>
        </pc:spChg>
        <pc:spChg chg="mod">
          <ac:chgData name="Bryden Oliver [SSW]" userId="d5583623-44e1-4d75-b4ba-612dec0508ac" providerId="ADAL" clId="{F07F2EA0-75FC-44C3-825E-E3DB0B895253}" dt="2023-02-14T04:37:12.260" v="217" actId="27636"/>
          <ac:spMkLst>
            <pc:docMk/>
            <pc:sldMk cId="1684128688" sldId="316"/>
            <ac:spMk id="12" creationId="{00000000-0000-0000-0000-000000000000}"/>
          </ac:spMkLst>
        </pc:spChg>
        <pc:picChg chg="add mod">
          <ac:chgData name="Bryden Oliver [SSW]" userId="d5583623-44e1-4d75-b4ba-612dec0508ac" providerId="ADAL" clId="{F07F2EA0-75FC-44C3-825E-E3DB0B895253}" dt="2023-02-14T04:37:25.446" v="218" actId="571"/>
          <ac:picMkLst>
            <pc:docMk/>
            <pc:sldMk cId="1684128688" sldId="316"/>
            <ac:picMk id="3" creationId="{D2FC3998-3443-9F77-1180-DA73DACB216E}"/>
          </ac:picMkLst>
        </pc:picChg>
        <pc:picChg chg="mod">
          <ac:chgData name="Bryden Oliver [SSW]" userId="d5583623-44e1-4d75-b4ba-612dec0508ac" providerId="ADAL" clId="{F07F2EA0-75FC-44C3-825E-E3DB0B895253}" dt="2023-02-14T04:37:36.303" v="220" actId="1076"/>
          <ac:picMkLst>
            <pc:docMk/>
            <pc:sldMk cId="1684128688" sldId="316"/>
            <ac:picMk id="6" creationId="{3BC1EEB1-3BE7-4676-95C3-7FFBD0A2F7A5}"/>
          </ac:picMkLst>
        </pc:picChg>
        <pc:picChg chg="del">
          <ac:chgData name="Bryden Oliver [SSW]" userId="d5583623-44e1-4d75-b4ba-612dec0508ac" providerId="ADAL" clId="{F07F2EA0-75FC-44C3-825E-E3DB0B895253}" dt="2023-02-14T04:37:29.927" v="219" actId="478"/>
          <ac:picMkLst>
            <pc:docMk/>
            <pc:sldMk cId="1684128688" sldId="316"/>
            <ac:picMk id="7" creationId="{06057A43-9AB8-44EF-9C3D-196E4B5C3F1A}"/>
          </ac:picMkLst>
        </pc:picChg>
      </pc:sldChg>
      <pc:sldChg chg="addSp modSp mod modAnim">
        <pc:chgData name="Bryden Oliver [SSW]" userId="d5583623-44e1-4d75-b4ba-612dec0508ac" providerId="ADAL" clId="{F07F2EA0-75FC-44C3-825E-E3DB0B895253}" dt="2023-03-04T01:50:44.077" v="542" actId="1076"/>
        <pc:sldMkLst>
          <pc:docMk/>
          <pc:sldMk cId="1723392966" sldId="323"/>
        </pc:sldMkLst>
        <pc:picChg chg="add mod">
          <ac:chgData name="Bryden Oliver [SSW]" userId="d5583623-44e1-4d75-b4ba-612dec0508ac" providerId="ADAL" clId="{F07F2EA0-75FC-44C3-825E-E3DB0B895253}" dt="2023-03-04T01:50:44.077" v="542" actId="1076"/>
          <ac:picMkLst>
            <pc:docMk/>
            <pc:sldMk cId="1723392966" sldId="323"/>
            <ac:picMk id="6" creationId="{D8C23E70-9E42-FC80-58AC-452660FC096D}"/>
          </ac:picMkLst>
        </pc:picChg>
      </pc:sldChg>
      <pc:sldChg chg="modSp mod">
        <pc:chgData name="Bryden Oliver [SSW]" userId="d5583623-44e1-4d75-b4ba-612dec0508ac" providerId="ADAL" clId="{F07F2EA0-75FC-44C3-825E-E3DB0B895253}" dt="2023-03-03T23:02:57.455" v="301" actId="20577"/>
        <pc:sldMkLst>
          <pc:docMk/>
          <pc:sldMk cId="4274287825" sldId="324"/>
        </pc:sldMkLst>
        <pc:spChg chg="mod">
          <ac:chgData name="Bryden Oliver [SSW]" userId="d5583623-44e1-4d75-b4ba-612dec0508ac" providerId="ADAL" clId="{F07F2EA0-75FC-44C3-825E-E3DB0B895253}" dt="2023-03-03T23:02:57.455" v="301" actId="20577"/>
          <ac:spMkLst>
            <pc:docMk/>
            <pc:sldMk cId="4274287825" sldId="324"/>
            <ac:spMk id="2" creationId="{1D484A59-503C-36B2-DA93-D04B105C86E4}"/>
          </ac:spMkLst>
        </pc:spChg>
      </pc:sldChg>
      <pc:sldChg chg="addSp modSp mod">
        <pc:chgData name="Bryden Oliver [SSW]" userId="d5583623-44e1-4d75-b4ba-612dec0508ac" providerId="ADAL" clId="{F07F2EA0-75FC-44C3-825E-E3DB0B895253}" dt="2023-03-03T23:03:11.873" v="307" actId="20577"/>
        <pc:sldMkLst>
          <pc:docMk/>
          <pc:sldMk cId="2712191973" sldId="325"/>
        </pc:sldMkLst>
        <pc:spChg chg="mod">
          <ac:chgData name="Bryden Oliver [SSW]" userId="d5583623-44e1-4d75-b4ba-612dec0508ac" providerId="ADAL" clId="{F07F2EA0-75FC-44C3-825E-E3DB0B895253}" dt="2023-03-03T23:03:11.873" v="307" actId="20577"/>
          <ac:spMkLst>
            <pc:docMk/>
            <pc:sldMk cId="2712191973" sldId="325"/>
            <ac:spMk id="2" creationId="{1D484A59-503C-36B2-DA93-D04B105C86E4}"/>
          </ac:spMkLst>
        </pc:spChg>
        <pc:cxnChg chg="add mod">
          <ac:chgData name="Bryden Oliver [SSW]" userId="d5583623-44e1-4d75-b4ba-612dec0508ac" providerId="ADAL" clId="{F07F2EA0-75FC-44C3-825E-E3DB0B895253}" dt="2023-03-03T23:02:14.496" v="299" actId="13822"/>
          <ac:cxnSpMkLst>
            <pc:docMk/>
            <pc:sldMk cId="2712191973" sldId="325"/>
            <ac:cxnSpMk id="14" creationId="{5CBD9C93-453B-3EAE-43CC-DD6821DB54F1}"/>
          </ac:cxnSpMkLst>
        </pc:cxnChg>
      </pc:sldChg>
      <pc:sldChg chg="modSp mod modAnim">
        <pc:chgData name="Bryden Oliver [SSW]" userId="d5583623-44e1-4d75-b4ba-612dec0508ac" providerId="ADAL" clId="{F07F2EA0-75FC-44C3-825E-E3DB0B895253}" dt="2023-03-03T23:03:18.390" v="308" actId="20577"/>
        <pc:sldMkLst>
          <pc:docMk/>
          <pc:sldMk cId="848528927" sldId="326"/>
        </pc:sldMkLst>
        <pc:spChg chg="mod">
          <ac:chgData name="Bryden Oliver [SSW]" userId="d5583623-44e1-4d75-b4ba-612dec0508ac" providerId="ADAL" clId="{F07F2EA0-75FC-44C3-825E-E3DB0B895253}" dt="2023-03-03T23:03:18.390" v="308" actId="20577"/>
          <ac:spMkLst>
            <pc:docMk/>
            <pc:sldMk cId="848528927" sldId="326"/>
            <ac:spMk id="2" creationId="{7EFDC38C-BDA9-5402-3826-DC19FE50A31F}"/>
          </ac:spMkLst>
        </pc:spChg>
      </pc:sldChg>
      <pc:sldChg chg="modSp mod">
        <pc:chgData name="Bryden Oliver [SSW]" userId="d5583623-44e1-4d75-b4ba-612dec0508ac" providerId="ADAL" clId="{F07F2EA0-75FC-44C3-825E-E3DB0B895253}" dt="2023-02-18T03:02:45.268" v="225" actId="27636"/>
        <pc:sldMkLst>
          <pc:docMk/>
          <pc:sldMk cId="3022249409" sldId="327"/>
        </pc:sldMkLst>
        <pc:spChg chg="mod">
          <ac:chgData name="Bryden Oliver [SSW]" userId="d5583623-44e1-4d75-b4ba-612dec0508ac" providerId="ADAL" clId="{F07F2EA0-75FC-44C3-825E-E3DB0B895253}" dt="2023-02-18T03:02:45.268" v="225" actId="27636"/>
          <ac:spMkLst>
            <pc:docMk/>
            <pc:sldMk cId="3022249409" sldId="327"/>
            <ac:spMk id="3" creationId="{FD95692F-F06D-BE00-9DEB-A56B6CDEDA16}"/>
          </ac:spMkLst>
        </pc:spChg>
      </pc:sldChg>
      <pc:sldChg chg="addSp modSp mod modAnim">
        <pc:chgData name="Bryden Oliver [SSW]" userId="d5583623-44e1-4d75-b4ba-612dec0508ac" providerId="ADAL" clId="{F07F2EA0-75FC-44C3-825E-E3DB0B895253}" dt="2023-03-03T23:03:30.483" v="320" actId="20577"/>
        <pc:sldMkLst>
          <pc:docMk/>
          <pc:sldMk cId="2852365463" sldId="328"/>
        </pc:sldMkLst>
        <pc:spChg chg="mod">
          <ac:chgData name="Bryden Oliver [SSW]" userId="d5583623-44e1-4d75-b4ba-612dec0508ac" providerId="ADAL" clId="{F07F2EA0-75FC-44C3-825E-E3DB0B895253}" dt="2023-03-03T23:03:30.483" v="320" actId="20577"/>
          <ac:spMkLst>
            <pc:docMk/>
            <pc:sldMk cId="2852365463" sldId="328"/>
            <ac:spMk id="2" creationId="{9A6116B6-41F1-0652-E325-0338E3A66335}"/>
          </ac:spMkLst>
        </pc:spChg>
        <pc:spChg chg="mod">
          <ac:chgData name="Bryden Oliver [SSW]" userId="d5583623-44e1-4d75-b4ba-612dec0508ac" providerId="ADAL" clId="{F07F2EA0-75FC-44C3-825E-E3DB0B895253}" dt="2023-02-18T03:05:27.072" v="271" actId="113"/>
          <ac:spMkLst>
            <pc:docMk/>
            <pc:sldMk cId="2852365463" sldId="328"/>
            <ac:spMk id="3" creationId="{80260489-2751-D0D0-D782-86DF86E3185D}"/>
          </ac:spMkLst>
        </pc:spChg>
        <pc:spChg chg="add mod">
          <ac:chgData name="Bryden Oliver [SSW]" userId="d5583623-44e1-4d75-b4ba-612dec0508ac" providerId="ADAL" clId="{F07F2EA0-75FC-44C3-825E-E3DB0B895253}" dt="2023-02-18T03:04:20.043" v="238" actId="1076"/>
          <ac:spMkLst>
            <pc:docMk/>
            <pc:sldMk cId="2852365463" sldId="328"/>
            <ac:spMk id="5" creationId="{89AFB561-B8D0-223E-2A6A-8AC9ED732006}"/>
          </ac:spMkLst>
        </pc:spChg>
      </pc:sldChg>
      <pc:sldChg chg="modSp mod">
        <pc:chgData name="Bryden Oliver [SSW]" userId="d5583623-44e1-4d75-b4ba-612dec0508ac" providerId="ADAL" clId="{F07F2EA0-75FC-44C3-825E-E3DB0B895253}" dt="2023-02-18T03:07:30.741" v="273" actId="20577"/>
        <pc:sldMkLst>
          <pc:docMk/>
          <pc:sldMk cId="3548399686" sldId="338"/>
        </pc:sldMkLst>
        <pc:spChg chg="mod">
          <ac:chgData name="Bryden Oliver [SSW]" userId="d5583623-44e1-4d75-b4ba-612dec0508ac" providerId="ADAL" clId="{F07F2EA0-75FC-44C3-825E-E3DB0B895253}" dt="2023-02-18T03:07:30.741" v="273" actId="20577"/>
          <ac:spMkLst>
            <pc:docMk/>
            <pc:sldMk cId="3548399686" sldId="338"/>
            <ac:spMk id="3" creationId="{1CA1E325-771E-519A-9350-16AF1239ACDD}"/>
          </ac:spMkLst>
        </pc:spChg>
      </pc:sldChg>
      <pc:sldChg chg="modAnim">
        <pc:chgData name="Bryden Oliver [SSW]" userId="d5583623-44e1-4d75-b4ba-612dec0508ac" providerId="ADAL" clId="{F07F2EA0-75FC-44C3-825E-E3DB0B895253}" dt="2023-02-18T03:12:12.426" v="292"/>
        <pc:sldMkLst>
          <pc:docMk/>
          <pc:sldMk cId="1363056050" sldId="339"/>
        </pc:sldMkLst>
      </pc:sldChg>
      <pc:sldChg chg="modAnim">
        <pc:chgData name="Bryden Oliver [SSW]" userId="d5583623-44e1-4d75-b4ba-612dec0508ac" providerId="ADAL" clId="{F07F2EA0-75FC-44C3-825E-E3DB0B895253}" dt="2023-02-18T03:10:29.774" v="288"/>
        <pc:sldMkLst>
          <pc:docMk/>
          <pc:sldMk cId="2710406115" sldId="343"/>
        </pc:sldMkLst>
      </pc:sldChg>
      <pc:sldChg chg="addSp modSp mod">
        <pc:chgData name="Bryden Oliver [SSW]" userId="d5583623-44e1-4d75-b4ba-612dec0508ac" providerId="ADAL" clId="{F07F2EA0-75FC-44C3-825E-E3DB0B895253}" dt="2023-02-13T00:09:07.796" v="147" actId="1076"/>
        <pc:sldMkLst>
          <pc:docMk/>
          <pc:sldMk cId="1909990939" sldId="346"/>
        </pc:sldMkLst>
        <pc:spChg chg="add mod">
          <ac:chgData name="Bryden Oliver [SSW]" userId="d5583623-44e1-4d75-b4ba-612dec0508ac" providerId="ADAL" clId="{F07F2EA0-75FC-44C3-825E-E3DB0B895253}" dt="2023-02-13T00:09:07.796" v="147" actId="1076"/>
          <ac:spMkLst>
            <pc:docMk/>
            <pc:sldMk cId="1909990939" sldId="346"/>
            <ac:spMk id="5" creationId="{C380A76E-BA68-1798-ACD7-5A1F90751B4A}"/>
          </ac:spMkLst>
        </pc:spChg>
      </pc:sldChg>
      <pc:sldChg chg="addSp modSp mod">
        <pc:chgData name="Bryden Oliver [SSW]" userId="d5583623-44e1-4d75-b4ba-612dec0508ac" providerId="ADAL" clId="{F07F2EA0-75FC-44C3-825E-E3DB0B895253}" dt="2023-02-13T00:09:21.297" v="149" actId="1076"/>
        <pc:sldMkLst>
          <pc:docMk/>
          <pc:sldMk cId="3134467601" sldId="347"/>
        </pc:sldMkLst>
        <pc:spChg chg="add mod">
          <ac:chgData name="Bryden Oliver [SSW]" userId="d5583623-44e1-4d75-b4ba-612dec0508ac" providerId="ADAL" clId="{F07F2EA0-75FC-44C3-825E-E3DB0B895253}" dt="2023-02-13T00:09:21.297" v="149" actId="1076"/>
          <ac:spMkLst>
            <pc:docMk/>
            <pc:sldMk cId="3134467601" sldId="347"/>
            <ac:spMk id="3" creationId="{408A5056-B355-8ED2-F3F2-10B54C19A822}"/>
          </ac:spMkLst>
        </pc:spChg>
      </pc:sldChg>
      <pc:sldChg chg="addSp modSp new mod modAnim">
        <pc:chgData name="Bryden Oliver [SSW]" userId="d5583623-44e1-4d75-b4ba-612dec0508ac" providerId="ADAL" clId="{F07F2EA0-75FC-44C3-825E-E3DB0B895253}" dt="2023-03-04T01:51:26.507" v="548" actId="1076"/>
        <pc:sldMkLst>
          <pc:docMk/>
          <pc:sldMk cId="3979790632" sldId="348"/>
        </pc:sldMkLst>
        <pc:spChg chg="mod">
          <ac:chgData name="Bryden Oliver [SSW]" userId="d5583623-44e1-4d75-b4ba-612dec0508ac" providerId="ADAL" clId="{F07F2EA0-75FC-44C3-825E-E3DB0B895253}" dt="2023-03-03T23:05:13.895" v="378"/>
          <ac:spMkLst>
            <pc:docMk/>
            <pc:sldMk cId="3979790632" sldId="348"/>
            <ac:spMk id="3" creationId="{62F768BA-EF47-DB64-EB8B-507FF39FAA28}"/>
          </ac:spMkLst>
        </pc:spChg>
        <pc:picChg chg="add mod">
          <ac:chgData name="Bryden Oliver [SSW]" userId="d5583623-44e1-4d75-b4ba-612dec0508ac" providerId="ADAL" clId="{F07F2EA0-75FC-44C3-825E-E3DB0B895253}" dt="2023-03-04T01:51:26.507" v="548" actId="1076"/>
          <ac:picMkLst>
            <pc:docMk/>
            <pc:sldMk cId="3979790632" sldId="348"/>
            <ac:picMk id="6" creationId="{E1095931-B4F6-B693-5657-2DE1C2AEEF31}"/>
          </ac:picMkLst>
        </pc:picChg>
      </pc:sldChg>
      <pc:sldChg chg="add">
        <pc:chgData name="Bryden Oliver [SSW]" userId="d5583623-44e1-4d75-b4ba-612dec0508ac" providerId="ADAL" clId="{F07F2EA0-75FC-44C3-825E-E3DB0B895253}" dt="2023-02-14T04:17:08.483" v="150" actId="2890"/>
        <pc:sldMkLst>
          <pc:docMk/>
          <pc:sldMk cId="1949300852" sldId="349"/>
        </pc:sldMkLst>
      </pc:sldChg>
      <pc:sldChg chg="addSp modSp new mod">
        <pc:chgData name="Bryden Oliver [SSW]" userId="d5583623-44e1-4d75-b4ba-612dec0508ac" providerId="ADAL" clId="{F07F2EA0-75FC-44C3-825E-E3DB0B895253}" dt="2023-03-04T01:54:24.871" v="553" actId="1076"/>
        <pc:sldMkLst>
          <pc:docMk/>
          <pc:sldMk cId="77319280" sldId="350"/>
        </pc:sldMkLst>
        <pc:spChg chg="mod">
          <ac:chgData name="Bryden Oliver [SSW]" userId="d5583623-44e1-4d75-b4ba-612dec0508ac" providerId="ADAL" clId="{F07F2EA0-75FC-44C3-825E-E3DB0B895253}" dt="2023-03-03T23:05:36.815" v="404" actId="20577"/>
          <ac:spMkLst>
            <pc:docMk/>
            <pc:sldMk cId="77319280" sldId="350"/>
            <ac:spMk id="2" creationId="{9F7BE75A-0438-573A-4ACC-C8DD0113E6AC}"/>
          </ac:spMkLst>
        </pc:spChg>
        <pc:spChg chg="mod">
          <ac:chgData name="Bryden Oliver [SSW]" userId="d5583623-44e1-4d75-b4ba-612dec0508ac" providerId="ADAL" clId="{F07F2EA0-75FC-44C3-825E-E3DB0B895253}" dt="2023-03-03T23:06:33.639" v="531" actId="20577"/>
          <ac:spMkLst>
            <pc:docMk/>
            <pc:sldMk cId="77319280" sldId="350"/>
            <ac:spMk id="3" creationId="{8619D96D-02B2-C91A-C95D-AD7521280641}"/>
          </ac:spMkLst>
        </pc:spChg>
        <pc:picChg chg="add mod">
          <ac:chgData name="Bryden Oliver [SSW]" userId="d5583623-44e1-4d75-b4ba-612dec0508ac" providerId="ADAL" clId="{F07F2EA0-75FC-44C3-825E-E3DB0B895253}" dt="2023-03-04T01:54:24.871" v="553" actId="1076"/>
          <ac:picMkLst>
            <pc:docMk/>
            <pc:sldMk cId="77319280" sldId="350"/>
            <ac:picMk id="6" creationId="{C65D5E83-9588-F597-70C7-9EBEC5E9E826}"/>
          </ac:picMkLst>
        </pc:picChg>
      </pc:sldChg>
    </pc:docChg>
  </pc:docChgLst>
  <pc:docChgLst>
    <pc:chgData name="Bryden Oliver" userId="6f0d794af95fb93b" providerId="LiveId" clId="{2D67A191-C14F-4F2C-A181-624AEB39EEDC}"/>
    <pc:docChg chg="undo custSel addSld delSld modSld sldOrd">
      <pc:chgData name="Bryden Oliver" userId="6f0d794af95fb93b" providerId="LiveId" clId="{2D67A191-C14F-4F2C-A181-624AEB39EEDC}" dt="2023-02-07T07:17:33.135" v="1151" actId="1076"/>
      <pc:docMkLst>
        <pc:docMk/>
      </pc:docMkLst>
      <pc:sldChg chg="del">
        <pc:chgData name="Bryden Oliver" userId="6f0d794af95fb93b" providerId="LiveId" clId="{2D67A191-C14F-4F2C-A181-624AEB39EEDC}" dt="2023-02-07T02:51:01.560" v="1121" actId="47"/>
        <pc:sldMkLst>
          <pc:docMk/>
          <pc:sldMk cId="1572924328" sldId="258"/>
        </pc:sldMkLst>
      </pc:sldChg>
      <pc:sldChg chg="del">
        <pc:chgData name="Bryden Oliver" userId="6f0d794af95fb93b" providerId="LiveId" clId="{2D67A191-C14F-4F2C-A181-624AEB39EEDC}" dt="2023-02-07T02:50:58.123" v="1119" actId="47"/>
        <pc:sldMkLst>
          <pc:docMk/>
          <pc:sldMk cId="660963995" sldId="260"/>
        </pc:sldMkLst>
      </pc:sldChg>
      <pc:sldChg chg="add">
        <pc:chgData name="Bryden Oliver" userId="6f0d794af95fb93b" providerId="LiveId" clId="{2D67A191-C14F-4F2C-A181-624AEB39EEDC}" dt="2023-02-05T07:14:15.052" v="310"/>
        <pc:sldMkLst>
          <pc:docMk/>
          <pc:sldMk cId="1011270017" sldId="262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2819483909" sldId="264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1281158006" sldId="265"/>
        </pc:sldMkLst>
      </pc:sldChg>
      <pc:sldChg chg="del">
        <pc:chgData name="Bryden Oliver" userId="6f0d794af95fb93b" providerId="LiveId" clId="{2D67A191-C14F-4F2C-A181-624AEB39EEDC}" dt="2023-02-07T02:51:00.848" v="1120" actId="47"/>
        <pc:sldMkLst>
          <pc:docMk/>
          <pc:sldMk cId="871444826" sldId="266"/>
        </pc:sldMkLst>
      </pc:sldChg>
      <pc:sldChg chg="add del">
        <pc:chgData name="Bryden Oliver" userId="6f0d794af95fb93b" providerId="LiveId" clId="{2D67A191-C14F-4F2C-A181-624AEB39EEDC}" dt="2023-02-05T07:36:09.958" v="589" actId="47"/>
        <pc:sldMkLst>
          <pc:docMk/>
          <pc:sldMk cId="2280090691" sldId="267"/>
        </pc:sldMkLst>
      </pc:sldChg>
      <pc:sldChg chg="modSp mod">
        <pc:chgData name="Bryden Oliver" userId="6f0d794af95fb93b" providerId="LiveId" clId="{2D67A191-C14F-4F2C-A181-624AEB39EEDC}" dt="2023-02-05T07:09:36.931" v="220" actId="207"/>
        <pc:sldMkLst>
          <pc:docMk/>
          <pc:sldMk cId="225138644" sldId="268"/>
        </pc:sldMkLst>
        <pc:spChg chg="mod">
          <ac:chgData name="Bryden Oliver" userId="6f0d794af95fb93b" providerId="LiveId" clId="{2D67A191-C14F-4F2C-A181-624AEB39EEDC}" dt="2023-02-05T07:09:21.951" v="219" actId="207"/>
          <ac:spMkLst>
            <pc:docMk/>
            <pc:sldMk cId="225138644" sldId="268"/>
            <ac:spMk id="6" creationId="{00000000-0000-0000-0000-000000000000}"/>
          </ac:spMkLst>
        </pc:spChg>
        <pc:spChg chg="mod">
          <ac:chgData name="Bryden Oliver" userId="6f0d794af95fb93b" providerId="LiveId" clId="{2D67A191-C14F-4F2C-A181-624AEB39EEDC}" dt="2023-02-05T07:07:37.432" v="167" actId="20577"/>
          <ac:spMkLst>
            <pc:docMk/>
            <pc:sldMk cId="225138644" sldId="268"/>
            <ac:spMk id="13" creationId="{00000000-0000-0000-0000-000000000000}"/>
          </ac:spMkLst>
        </pc:spChg>
        <pc:spChg chg="mod">
          <ac:chgData name="Bryden Oliver" userId="6f0d794af95fb93b" providerId="LiveId" clId="{2D67A191-C14F-4F2C-A181-624AEB39EEDC}" dt="2023-02-05T07:05:42.976" v="140" actId="20577"/>
          <ac:spMkLst>
            <pc:docMk/>
            <pc:sldMk cId="225138644" sldId="268"/>
            <ac:spMk id="18" creationId="{00000000-0000-0000-0000-000000000000}"/>
          </ac:spMkLst>
        </pc:spChg>
        <pc:spChg chg="mod">
          <ac:chgData name="Bryden Oliver" userId="6f0d794af95fb93b" providerId="LiveId" clId="{2D67A191-C14F-4F2C-A181-624AEB39EEDC}" dt="2023-02-05T07:09:36.931" v="220" actId="207"/>
          <ac:spMkLst>
            <pc:docMk/>
            <pc:sldMk cId="225138644" sldId="268"/>
            <ac:spMk id="19" creationId="{00000000-0000-0000-0000-000000000000}"/>
          </ac:spMkLst>
        </pc:spChg>
        <pc:spChg chg="mod">
          <ac:chgData name="Bryden Oliver" userId="6f0d794af95fb93b" providerId="LiveId" clId="{2D67A191-C14F-4F2C-A181-624AEB39EEDC}" dt="2023-02-05T07:08:08.391" v="213" actId="20577"/>
          <ac:spMkLst>
            <pc:docMk/>
            <pc:sldMk cId="225138644" sldId="268"/>
            <ac:spMk id="20" creationId="{00000000-0000-0000-0000-000000000000}"/>
          </ac:spMkLst>
        </pc:spChg>
        <pc:spChg chg="mod">
          <ac:chgData name="Bryden Oliver" userId="6f0d794af95fb93b" providerId="LiveId" clId="{2D67A191-C14F-4F2C-A181-624AEB39EEDC}" dt="2023-02-05T07:05:20.472" v="123" actId="20577"/>
          <ac:spMkLst>
            <pc:docMk/>
            <pc:sldMk cId="225138644" sldId="268"/>
            <ac:spMk id="21" creationId="{00000000-0000-0000-0000-000000000000}"/>
          </ac:spMkLst>
        </pc:spChg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38237884" sldId="269"/>
        </pc:sldMkLst>
      </pc:sldChg>
      <pc:sldChg chg="modSp mod">
        <pc:chgData name="Bryden Oliver" userId="6f0d794af95fb93b" providerId="LiveId" clId="{2D67A191-C14F-4F2C-A181-624AEB39EEDC}" dt="2023-02-05T07:02:43.384" v="84" actId="20577"/>
        <pc:sldMkLst>
          <pc:docMk/>
          <pc:sldMk cId="2475082387" sldId="270"/>
        </pc:sldMkLst>
        <pc:spChg chg="mod">
          <ac:chgData name="Bryden Oliver" userId="6f0d794af95fb93b" providerId="LiveId" clId="{2D67A191-C14F-4F2C-A181-624AEB39EEDC}" dt="2023-02-05T07:02:43.384" v="84" actId="20577"/>
          <ac:spMkLst>
            <pc:docMk/>
            <pc:sldMk cId="2475082387" sldId="270"/>
            <ac:spMk id="10" creationId="{00000000-0000-0000-0000-000000000000}"/>
          </ac:spMkLst>
        </pc:spChg>
        <pc:spChg chg="mod">
          <ac:chgData name="Bryden Oliver" userId="6f0d794af95fb93b" providerId="LiveId" clId="{2D67A191-C14F-4F2C-A181-624AEB39EEDC}" dt="2023-02-05T07:02:17.730" v="10" actId="20577"/>
          <ac:spMkLst>
            <pc:docMk/>
            <pc:sldMk cId="2475082387" sldId="270"/>
            <ac:spMk id="15" creationId="{00000000-0000-0000-0000-000000000000}"/>
          </ac:spMkLst>
        </pc:spChg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299988273" sldId="271"/>
        </pc:sldMkLst>
      </pc:sldChg>
      <pc:sldChg chg="del">
        <pc:chgData name="Bryden Oliver" userId="6f0d794af95fb93b" providerId="LiveId" clId="{2D67A191-C14F-4F2C-A181-624AEB39EEDC}" dt="2023-02-05T07:04:32.149" v="90" actId="47"/>
        <pc:sldMkLst>
          <pc:docMk/>
          <pc:sldMk cId="3247172652" sldId="273"/>
        </pc:sldMkLst>
      </pc:sldChg>
      <pc:sldChg chg="modSp add mod">
        <pc:chgData name="Bryden Oliver" userId="6f0d794af95fb93b" providerId="LiveId" clId="{2D67A191-C14F-4F2C-A181-624AEB39EEDC}" dt="2023-02-05T07:45:17.211" v="804" actId="27636"/>
        <pc:sldMkLst>
          <pc:docMk/>
          <pc:sldMk cId="820777286" sldId="275"/>
        </pc:sldMkLst>
        <pc:spChg chg="mod">
          <ac:chgData name="Bryden Oliver" userId="6f0d794af95fb93b" providerId="LiveId" clId="{2D67A191-C14F-4F2C-A181-624AEB39EEDC}" dt="2023-02-05T07:44:51.170" v="800" actId="20577"/>
          <ac:spMkLst>
            <pc:docMk/>
            <pc:sldMk cId="820777286" sldId="275"/>
            <ac:spMk id="2" creationId="{88CAE528-5BE9-4950-896E-CAA66B411144}"/>
          </ac:spMkLst>
        </pc:spChg>
        <pc:spChg chg="mod">
          <ac:chgData name="Bryden Oliver" userId="6f0d794af95fb93b" providerId="LiveId" clId="{2D67A191-C14F-4F2C-A181-624AEB39EEDC}" dt="2023-02-05T07:45:17.211" v="804" actId="27636"/>
          <ac:spMkLst>
            <pc:docMk/>
            <pc:sldMk cId="820777286" sldId="275"/>
            <ac:spMk id="3" creationId="{4877DC79-2959-1B4C-B155-3185C07612EC}"/>
          </ac:spMkLst>
        </pc:spChg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4266656146" sldId="276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1544320201" sldId="277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3562860432" sldId="278"/>
        </pc:sldMkLst>
      </pc:sldChg>
      <pc:sldChg chg="addSp modSp add mod">
        <pc:chgData name="Bryden Oliver" userId="6f0d794af95fb93b" providerId="LiveId" clId="{2D67A191-C14F-4F2C-A181-624AEB39EEDC}" dt="2023-02-05T07:30:27.487" v="576" actId="27636"/>
        <pc:sldMkLst>
          <pc:docMk/>
          <pc:sldMk cId="1536021466" sldId="280"/>
        </pc:sldMkLst>
        <pc:spChg chg="mod">
          <ac:chgData name="Bryden Oliver" userId="6f0d794af95fb93b" providerId="LiveId" clId="{2D67A191-C14F-4F2C-A181-624AEB39EEDC}" dt="2023-02-05T07:30:27.487" v="576" actId="27636"/>
          <ac:spMkLst>
            <pc:docMk/>
            <pc:sldMk cId="1536021466" sldId="280"/>
            <ac:spMk id="3" creationId="{645BA3F6-7ED8-04F4-0D6E-C896990946A4}"/>
          </ac:spMkLst>
        </pc:spChg>
        <pc:picChg chg="add mod">
          <ac:chgData name="Bryden Oliver" userId="6f0d794af95fb93b" providerId="LiveId" clId="{2D67A191-C14F-4F2C-A181-624AEB39EEDC}" dt="2023-02-05T07:30:02.659" v="572"/>
          <ac:picMkLst>
            <pc:docMk/>
            <pc:sldMk cId="1536021466" sldId="280"/>
            <ac:picMk id="4" creationId="{B3404FF9-57FB-A70C-FFD6-2009CE3B44B7}"/>
          </ac:picMkLst>
        </pc:picChg>
      </pc:sldChg>
      <pc:sldChg chg="del">
        <pc:chgData name="Bryden Oliver" userId="6f0d794af95fb93b" providerId="LiveId" clId="{2D67A191-C14F-4F2C-A181-624AEB39EEDC}" dt="2023-02-05T07:00:40.337" v="0" actId="47"/>
        <pc:sldMkLst>
          <pc:docMk/>
          <pc:sldMk cId="3759397048" sldId="280"/>
        </pc:sldMkLst>
      </pc:sldChg>
      <pc:sldChg chg="del">
        <pc:chgData name="Bryden Oliver" userId="6f0d794af95fb93b" providerId="LiveId" clId="{2D67A191-C14F-4F2C-A181-624AEB39EEDC}" dt="2023-02-07T02:50:46.858" v="1118" actId="47"/>
        <pc:sldMkLst>
          <pc:docMk/>
          <pc:sldMk cId="2823732685" sldId="281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2493324286" sldId="282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1721617412" sldId="283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3166423374" sldId="284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3964578447" sldId="285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1535129682" sldId="286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3812340400" sldId="287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753536601" sldId="288"/>
        </pc:sldMkLst>
      </pc:sldChg>
      <pc:sldChg chg="modSp add mod">
        <pc:chgData name="Bryden Oliver" userId="6f0d794af95fb93b" providerId="LiveId" clId="{2D67A191-C14F-4F2C-A181-624AEB39EEDC}" dt="2023-02-05T07:54:40.288" v="1056" actId="20577"/>
        <pc:sldMkLst>
          <pc:docMk/>
          <pc:sldMk cId="4144206899" sldId="290"/>
        </pc:sldMkLst>
        <pc:spChg chg="mod">
          <ac:chgData name="Bryden Oliver" userId="6f0d794af95fb93b" providerId="LiveId" clId="{2D67A191-C14F-4F2C-A181-624AEB39EEDC}" dt="2023-02-05T07:54:40.288" v="1056" actId="20577"/>
          <ac:spMkLst>
            <pc:docMk/>
            <pc:sldMk cId="4144206899" sldId="290"/>
            <ac:spMk id="3" creationId="{1EA62E23-3E3F-5690-5800-9F40C77584D0}"/>
          </ac:spMkLst>
        </pc:spChg>
      </pc:sldChg>
      <pc:sldChg chg="modSp add mod">
        <pc:chgData name="Bryden Oliver" userId="6f0d794af95fb93b" providerId="LiveId" clId="{2D67A191-C14F-4F2C-A181-624AEB39EEDC}" dt="2023-02-07T02:28:32.798" v="1112" actId="20577"/>
        <pc:sldMkLst>
          <pc:docMk/>
          <pc:sldMk cId="2442279170" sldId="291"/>
        </pc:sldMkLst>
        <pc:spChg chg="mod">
          <ac:chgData name="Bryden Oliver" userId="6f0d794af95fb93b" providerId="LiveId" clId="{2D67A191-C14F-4F2C-A181-624AEB39EEDC}" dt="2023-02-07T02:28:32.798" v="1112" actId="20577"/>
          <ac:spMkLst>
            <pc:docMk/>
            <pc:sldMk cId="2442279170" sldId="291"/>
            <ac:spMk id="3" creationId="{F89440CB-195A-B329-AA84-3B675A5D0253}"/>
          </ac:spMkLst>
        </pc:spChg>
      </pc:sldChg>
      <pc:sldChg chg="modSp add mod">
        <pc:chgData name="Bryden Oliver" userId="6f0d794af95fb93b" providerId="LiveId" clId="{2D67A191-C14F-4F2C-A181-624AEB39EEDC}" dt="2023-02-05T07:17:43.803" v="391" actId="27636"/>
        <pc:sldMkLst>
          <pc:docMk/>
          <pc:sldMk cId="162939511" sldId="293"/>
        </pc:sldMkLst>
        <pc:spChg chg="mod">
          <ac:chgData name="Bryden Oliver" userId="6f0d794af95fb93b" providerId="LiveId" clId="{2D67A191-C14F-4F2C-A181-624AEB39EEDC}" dt="2023-02-05T07:17:43.803" v="391" actId="27636"/>
          <ac:spMkLst>
            <pc:docMk/>
            <pc:sldMk cId="162939511" sldId="293"/>
            <ac:spMk id="3" creationId="{21800A0D-ADCE-BEF0-2B78-70BF3E7D07BF}"/>
          </ac:spMkLst>
        </pc:spChg>
      </pc:sldChg>
      <pc:sldChg chg="add">
        <pc:chgData name="Bryden Oliver" userId="6f0d794af95fb93b" providerId="LiveId" clId="{2D67A191-C14F-4F2C-A181-624AEB39EEDC}" dt="2023-02-05T07:17:43.749" v="390"/>
        <pc:sldMkLst>
          <pc:docMk/>
          <pc:sldMk cId="2263462632" sldId="296"/>
        </pc:sldMkLst>
      </pc:sldChg>
      <pc:sldChg chg="modSp add mod">
        <pc:chgData name="Bryden Oliver" userId="6f0d794af95fb93b" providerId="LiveId" clId="{2D67A191-C14F-4F2C-A181-624AEB39EEDC}" dt="2023-02-05T07:18:03.031" v="395" actId="27636"/>
        <pc:sldMkLst>
          <pc:docMk/>
          <pc:sldMk cId="3187923147" sldId="297"/>
        </pc:sldMkLst>
        <pc:spChg chg="mod">
          <ac:chgData name="Bryden Oliver" userId="6f0d794af95fb93b" providerId="LiveId" clId="{2D67A191-C14F-4F2C-A181-624AEB39EEDC}" dt="2023-02-05T07:18:03.028" v="394" actId="27636"/>
          <ac:spMkLst>
            <pc:docMk/>
            <pc:sldMk cId="3187923147" sldId="297"/>
            <ac:spMk id="2" creationId="{73A21521-9390-1A10-08F4-09B8A6B68D12}"/>
          </ac:spMkLst>
        </pc:spChg>
        <pc:spChg chg="mod">
          <ac:chgData name="Bryden Oliver" userId="6f0d794af95fb93b" providerId="LiveId" clId="{2D67A191-C14F-4F2C-A181-624AEB39EEDC}" dt="2023-02-05T07:18:03.031" v="395" actId="27636"/>
          <ac:spMkLst>
            <pc:docMk/>
            <pc:sldMk cId="3187923147" sldId="297"/>
            <ac:spMk id="3" creationId="{358DCC94-0131-2209-55A2-06000A26F201}"/>
          </ac:spMkLst>
        </pc:spChg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503428319" sldId="299"/>
        </pc:sldMkLst>
      </pc:sldChg>
      <pc:sldChg chg="modSp add mod">
        <pc:chgData name="Bryden Oliver" userId="6f0d794af95fb93b" providerId="LiveId" clId="{2D67A191-C14F-4F2C-A181-624AEB39EEDC}" dt="2023-02-05T07:18:03.020" v="393" actId="27636"/>
        <pc:sldMkLst>
          <pc:docMk/>
          <pc:sldMk cId="377917752" sldId="300"/>
        </pc:sldMkLst>
        <pc:spChg chg="mod">
          <ac:chgData name="Bryden Oliver" userId="6f0d794af95fb93b" providerId="LiveId" clId="{2D67A191-C14F-4F2C-A181-624AEB39EEDC}" dt="2023-02-05T07:18:03.020" v="393" actId="27636"/>
          <ac:spMkLst>
            <pc:docMk/>
            <pc:sldMk cId="377917752" sldId="300"/>
            <ac:spMk id="3" creationId="{C74195DC-7E9D-1DE3-912C-E225CFEFDC4E}"/>
          </ac:spMkLst>
        </pc:spChg>
      </pc:sldChg>
      <pc:sldChg chg="add">
        <pc:chgData name="Bryden Oliver" userId="6f0d794af95fb93b" providerId="LiveId" clId="{2D67A191-C14F-4F2C-A181-624AEB39EEDC}" dt="2023-02-05T07:18:02.933" v="392"/>
        <pc:sldMkLst>
          <pc:docMk/>
          <pc:sldMk cId="1678103874" sldId="301"/>
        </pc:sldMkLst>
      </pc:sldChg>
      <pc:sldChg chg="modSp add del mod">
        <pc:chgData name="Bryden Oliver" userId="6f0d794af95fb93b" providerId="LiveId" clId="{2D67A191-C14F-4F2C-A181-624AEB39EEDC}" dt="2023-02-05T07:27:01.921" v="487" actId="47"/>
        <pc:sldMkLst>
          <pc:docMk/>
          <pc:sldMk cId="116258781" sldId="302"/>
        </pc:sldMkLst>
        <pc:spChg chg="mod">
          <ac:chgData name="Bryden Oliver" userId="6f0d794af95fb93b" providerId="LiveId" clId="{2D67A191-C14F-4F2C-A181-624AEB39EEDC}" dt="2023-02-05T07:18:03.042" v="396" actId="27636"/>
          <ac:spMkLst>
            <pc:docMk/>
            <pc:sldMk cId="116258781" sldId="302"/>
            <ac:spMk id="3" creationId="{919C61DC-838B-D67B-B7C8-51C0EDBDCB1B}"/>
          </ac:spMkLst>
        </pc:spChg>
      </pc:sldChg>
      <pc:sldChg chg="add">
        <pc:chgData name="Bryden Oliver" userId="6f0d794af95fb93b" providerId="LiveId" clId="{2D67A191-C14F-4F2C-A181-624AEB39EEDC}" dt="2023-02-05T07:17:43.749" v="390"/>
        <pc:sldMkLst>
          <pc:docMk/>
          <pc:sldMk cId="2351756618" sldId="303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1347901939" sldId="312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3708679593" sldId="313"/>
        </pc:sldMkLst>
      </pc:sldChg>
      <pc:sldChg chg="del mod modShow">
        <pc:chgData name="Bryden Oliver" userId="6f0d794af95fb93b" providerId="LiveId" clId="{2D67A191-C14F-4F2C-A181-624AEB39EEDC}" dt="2023-02-07T02:50:34.030" v="1116" actId="47"/>
        <pc:sldMkLst>
          <pc:docMk/>
          <pc:sldMk cId="3326792794" sldId="314"/>
        </pc:sldMkLst>
      </pc:sldChg>
      <pc:sldChg chg="modSp add mod">
        <pc:chgData name="Bryden Oliver" userId="6f0d794af95fb93b" providerId="LiveId" clId="{2D67A191-C14F-4F2C-A181-624AEB39EEDC}" dt="2023-02-05T07:03:47.027" v="89" actId="27636"/>
        <pc:sldMkLst>
          <pc:docMk/>
          <pc:sldMk cId="1684128688" sldId="316"/>
        </pc:sldMkLst>
        <pc:spChg chg="mod">
          <ac:chgData name="Bryden Oliver" userId="6f0d794af95fb93b" providerId="LiveId" clId="{2D67A191-C14F-4F2C-A181-624AEB39EEDC}" dt="2023-02-05T07:03:47.027" v="89" actId="27636"/>
          <ac:spMkLst>
            <pc:docMk/>
            <pc:sldMk cId="1684128688" sldId="316"/>
            <ac:spMk id="12" creationId="{00000000-0000-0000-0000-000000000000}"/>
          </ac:spMkLst>
        </pc:spChg>
      </pc:sldChg>
      <pc:sldChg chg="modSp add mod">
        <pc:chgData name="Bryden Oliver" userId="6f0d794af95fb93b" providerId="LiveId" clId="{2D67A191-C14F-4F2C-A181-624AEB39EEDC}" dt="2023-02-05T07:09:52.340" v="222" actId="207"/>
        <pc:sldMkLst>
          <pc:docMk/>
          <pc:sldMk cId="1037980013" sldId="317"/>
        </pc:sldMkLst>
        <pc:spChg chg="mod">
          <ac:chgData name="Bryden Oliver" userId="6f0d794af95fb93b" providerId="LiveId" clId="{2D67A191-C14F-4F2C-A181-624AEB39EEDC}" dt="2023-02-05T07:09:52.340" v="222" actId="207"/>
          <ac:spMkLst>
            <pc:docMk/>
            <pc:sldMk cId="1037980013" sldId="317"/>
            <ac:spMk id="19" creationId="{00000000-0000-0000-0000-000000000000}"/>
          </ac:spMkLst>
        </pc:spChg>
        <pc:spChg chg="mod">
          <ac:chgData name="Bryden Oliver" userId="6f0d794af95fb93b" providerId="LiveId" clId="{2D67A191-C14F-4F2C-A181-624AEB39EEDC}" dt="2023-02-05T07:09:47.509" v="221" actId="207"/>
          <ac:spMkLst>
            <pc:docMk/>
            <pc:sldMk cId="1037980013" sldId="317"/>
            <ac:spMk id="21" creationId="{00000000-0000-0000-0000-000000000000}"/>
          </ac:spMkLst>
        </pc:spChg>
      </pc:sldChg>
      <pc:sldChg chg="modSp add mod">
        <pc:chgData name="Bryden Oliver" userId="6f0d794af95fb93b" providerId="LiveId" clId="{2D67A191-C14F-4F2C-A181-624AEB39EEDC}" dt="2023-02-05T07:10:48.846" v="230" actId="207"/>
        <pc:sldMkLst>
          <pc:docMk/>
          <pc:sldMk cId="143534910" sldId="318"/>
        </pc:sldMkLst>
        <pc:spChg chg="mod">
          <ac:chgData name="Bryden Oliver" userId="6f0d794af95fb93b" providerId="LiveId" clId="{2D67A191-C14F-4F2C-A181-624AEB39EEDC}" dt="2023-02-05T07:10:48.846" v="230" actId="207"/>
          <ac:spMkLst>
            <pc:docMk/>
            <pc:sldMk cId="143534910" sldId="318"/>
            <ac:spMk id="18" creationId="{00000000-0000-0000-0000-000000000000}"/>
          </ac:spMkLst>
        </pc:spChg>
        <pc:spChg chg="mod">
          <ac:chgData name="Bryden Oliver" userId="6f0d794af95fb93b" providerId="LiveId" clId="{2D67A191-C14F-4F2C-A181-624AEB39EEDC}" dt="2023-02-05T07:09:59.553" v="223" actId="207"/>
          <ac:spMkLst>
            <pc:docMk/>
            <pc:sldMk cId="143534910" sldId="318"/>
            <ac:spMk id="19" creationId="{00000000-0000-0000-0000-000000000000}"/>
          </ac:spMkLst>
        </pc:spChg>
      </pc:sldChg>
      <pc:sldChg chg="modSp add mod">
        <pc:chgData name="Bryden Oliver" userId="6f0d794af95fb93b" providerId="LiveId" clId="{2D67A191-C14F-4F2C-A181-624AEB39EEDC}" dt="2023-02-05T07:10:56.673" v="231" actId="207"/>
        <pc:sldMkLst>
          <pc:docMk/>
          <pc:sldMk cId="1209897487" sldId="319"/>
        </pc:sldMkLst>
        <pc:spChg chg="mod">
          <ac:chgData name="Bryden Oliver" userId="6f0d794af95fb93b" providerId="LiveId" clId="{2D67A191-C14F-4F2C-A181-624AEB39EEDC}" dt="2023-02-05T07:10:56.673" v="231" actId="207"/>
          <ac:spMkLst>
            <pc:docMk/>
            <pc:sldMk cId="1209897487" sldId="319"/>
            <ac:spMk id="13" creationId="{00000000-0000-0000-0000-000000000000}"/>
          </ac:spMkLst>
        </pc:spChg>
      </pc:sldChg>
      <pc:sldChg chg="add del">
        <pc:chgData name="Bryden Oliver" userId="6f0d794af95fb93b" providerId="LiveId" clId="{2D67A191-C14F-4F2C-A181-624AEB39EEDC}" dt="2023-02-05T07:10:02.663" v="224" actId="47"/>
        <pc:sldMkLst>
          <pc:docMk/>
          <pc:sldMk cId="2305690239" sldId="319"/>
        </pc:sldMkLst>
      </pc:sldChg>
      <pc:sldChg chg="modSp add mod">
        <pc:chgData name="Bryden Oliver" userId="6f0d794af95fb93b" providerId="LiveId" clId="{2D67A191-C14F-4F2C-A181-624AEB39EEDC}" dt="2023-02-05T07:11:02.472" v="232" actId="207"/>
        <pc:sldMkLst>
          <pc:docMk/>
          <pc:sldMk cId="922138726" sldId="320"/>
        </pc:sldMkLst>
        <pc:spChg chg="mod">
          <ac:chgData name="Bryden Oliver" userId="6f0d794af95fb93b" providerId="LiveId" clId="{2D67A191-C14F-4F2C-A181-624AEB39EEDC}" dt="2023-02-05T07:11:02.472" v="232" actId="207"/>
          <ac:spMkLst>
            <pc:docMk/>
            <pc:sldMk cId="922138726" sldId="320"/>
            <ac:spMk id="19" creationId="{00000000-0000-0000-0000-000000000000}"/>
          </ac:spMkLst>
        </pc:spChg>
      </pc:sldChg>
      <pc:sldChg chg="add del">
        <pc:chgData name="Bryden Oliver" userId="6f0d794af95fb93b" providerId="LiveId" clId="{2D67A191-C14F-4F2C-A181-624AEB39EEDC}" dt="2023-02-05T07:10:03.441" v="225" actId="47"/>
        <pc:sldMkLst>
          <pc:docMk/>
          <pc:sldMk cId="3863009547" sldId="320"/>
        </pc:sldMkLst>
      </pc:sldChg>
      <pc:sldChg chg="add del">
        <pc:chgData name="Bryden Oliver" userId="6f0d794af95fb93b" providerId="LiveId" clId="{2D67A191-C14F-4F2C-A181-624AEB39EEDC}" dt="2023-02-05T07:10:04.739" v="226" actId="47"/>
        <pc:sldMkLst>
          <pc:docMk/>
          <pc:sldMk cId="3190343549" sldId="321"/>
        </pc:sldMkLst>
      </pc:sldChg>
      <pc:sldChg chg="modSp add mod">
        <pc:chgData name="Bryden Oliver" userId="6f0d794af95fb93b" providerId="LiveId" clId="{2D67A191-C14F-4F2C-A181-624AEB39EEDC}" dt="2023-02-05T07:11:07.880" v="233" actId="207"/>
        <pc:sldMkLst>
          <pc:docMk/>
          <pc:sldMk cId="3883517273" sldId="321"/>
        </pc:sldMkLst>
        <pc:spChg chg="mod">
          <ac:chgData name="Bryden Oliver" userId="6f0d794af95fb93b" providerId="LiveId" clId="{2D67A191-C14F-4F2C-A181-624AEB39EEDC}" dt="2023-02-05T07:11:07.880" v="233" actId="207"/>
          <ac:spMkLst>
            <pc:docMk/>
            <pc:sldMk cId="3883517273" sldId="321"/>
            <ac:spMk id="20" creationId="{00000000-0000-0000-0000-000000000000}"/>
          </ac:spMkLst>
        </pc:spChg>
      </pc:sldChg>
      <pc:sldChg chg="new del">
        <pc:chgData name="Bryden Oliver" userId="6f0d794af95fb93b" providerId="LiveId" clId="{2D67A191-C14F-4F2C-A181-624AEB39EEDC}" dt="2023-02-05T07:11:59.520" v="241" actId="47"/>
        <pc:sldMkLst>
          <pc:docMk/>
          <pc:sldMk cId="2994990719" sldId="322"/>
        </pc:sldMkLst>
      </pc:sldChg>
      <pc:sldChg chg="addSp delSp modSp new mod">
        <pc:chgData name="Bryden Oliver" userId="6f0d794af95fb93b" providerId="LiveId" clId="{2D67A191-C14F-4F2C-A181-624AEB39EEDC}" dt="2023-02-06T00:09:29.108" v="1076" actId="20577"/>
        <pc:sldMkLst>
          <pc:docMk/>
          <pc:sldMk cId="1723392966" sldId="323"/>
        </pc:sldMkLst>
        <pc:spChg chg="mod">
          <ac:chgData name="Bryden Oliver" userId="6f0d794af95fb93b" providerId="LiveId" clId="{2D67A191-C14F-4F2C-A181-624AEB39EEDC}" dt="2023-02-05T07:11:56.744" v="240" actId="20577"/>
          <ac:spMkLst>
            <pc:docMk/>
            <pc:sldMk cId="1723392966" sldId="323"/>
            <ac:spMk id="2" creationId="{FDB51A20-1E95-BD3B-619C-9133775B680A}"/>
          </ac:spMkLst>
        </pc:spChg>
        <pc:spChg chg="mod">
          <ac:chgData name="Bryden Oliver" userId="6f0d794af95fb93b" providerId="LiveId" clId="{2D67A191-C14F-4F2C-A181-624AEB39EEDC}" dt="2023-02-06T00:09:29.108" v="1076" actId="20577"/>
          <ac:spMkLst>
            <pc:docMk/>
            <pc:sldMk cId="1723392966" sldId="323"/>
            <ac:spMk id="3" creationId="{E340F6F3-BA5A-DBED-5159-81A2F4427BF6}"/>
          </ac:spMkLst>
        </pc:spChg>
        <pc:spChg chg="add del mod">
          <ac:chgData name="Bryden Oliver" userId="6f0d794af95fb93b" providerId="LiveId" clId="{2D67A191-C14F-4F2C-A181-624AEB39EEDC}" dt="2023-02-06T00:08:33.967" v="1068"/>
          <ac:spMkLst>
            <pc:docMk/>
            <pc:sldMk cId="1723392966" sldId="323"/>
            <ac:spMk id="5" creationId="{7B12121F-CEBC-DB15-354D-8F09117F7DEB}"/>
          </ac:spMkLst>
        </pc:spChg>
        <pc:picChg chg="add del mod">
          <ac:chgData name="Bryden Oliver" userId="6f0d794af95fb93b" providerId="LiveId" clId="{2D67A191-C14F-4F2C-A181-624AEB39EEDC}" dt="2023-02-06T00:08:51.982" v="1070"/>
          <ac:picMkLst>
            <pc:docMk/>
            <pc:sldMk cId="1723392966" sldId="323"/>
            <ac:picMk id="6" creationId="{6F282C3F-4ACC-EFDB-7ED9-5F06E0BC6F8D}"/>
          </ac:picMkLst>
        </pc:picChg>
      </pc:sldChg>
      <pc:sldChg chg="modSp add mod">
        <pc:chgData name="Bryden Oliver" userId="6f0d794af95fb93b" providerId="LiveId" clId="{2D67A191-C14F-4F2C-A181-624AEB39EEDC}" dt="2023-02-05T07:14:15.133" v="311" actId="27636"/>
        <pc:sldMkLst>
          <pc:docMk/>
          <pc:sldMk cId="4274287825" sldId="324"/>
        </pc:sldMkLst>
        <pc:spChg chg="mod">
          <ac:chgData name="Bryden Oliver" userId="6f0d794af95fb93b" providerId="LiveId" clId="{2D67A191-C14F-4F2C-A181-624AEB39EEDC}" dt="2023-02-05T07:14:15.133" v="311" actId="27636"/>
          <ac:spMkLst>
            <pc:docMk/>
            <pc:sldMk cId="4274287825" sldId="324"/>
            <ac:spMk id="2" creationId="{1D484A59-503C-36B2-DA93-D04B105C86E4}"/>
          </ac:spMkLst>
        </pc:spChg>
      </pc:sldChg>
      <pc:sldChg chg="modSp add mod">
        <pc:chgData name="Bryden Oliver" userId="6f0d794af95fb93b" providerId="LiveId" clId="{2D67A191-C14F-4F2C-A181-624AEB39EEDC}" dt="2023-02-05T07:14:15.218" v="312" actId="27636"/>
        <pc:sldMkLst>
          <pc:docMk/>
          <pc:sldMk cId="2712191973" sldId="325"/>
        </pc:sldMkLst>
        <pc:spChg chg="mod">
          <ac:chgData name="Bryden Oliver" userId="6f0d794af95fb93b" providerId="LiveId" clId="{2D67A191-C14F-4F2C-A181-624AEB39EEDC}" dt="2023-02-05T07:14:15.218" v="312" actId="27636"/>
          <ac:spMkLst>
            <pc:docMk/>
            <pc:sldMk cId="2712191973" sldId="325"/>
            <ac:spMk id="2" creationId="{1D484A59-503C-36B2-DA93-D04B105C86E4}"/>
          </ac:spMkLst>
        </pc:spChg>
      </pc:sldChg>
      <pc:sldChg chg="add">
        <pc:chgData name="Bryden Oliver" userId="6f0d794af95fb93b" providerId="LiveId" clId="{2D67A191-C14F-4F2C-A181-624AEB39EEDC}" dt="2023-02-05T07:15:41.837" v="313"/>
        <pc:sldMkLst>
          <pc:docMk/>
          <pc:sldMk cId="848528927" sldId="326"/>
        </pc:sldMkLst>
      </pc:sldChg>
      <pc:sldChg chg="modSp add mod">
        <pc:chgData name="Bryden Oliver" userId="6f0d794af95fb93b" providerId="LiveId" clId="{2D67A191-C14F-4F2C-A181-624AEB39EEDC}" dt="2023-02-05T07:36:03.404" v="588" actId="20577"/>
        <pc:sldMkLst>
          <pc:docMk/>
          <pc:sldMk cId="3022249409" sldId="327"/>
        </pc:sldMkLst>
        <pc:spChg chg="mod">
          <ac:chgData name="Bryden Oliver" userId="6f0d794af95fb93b" providerId="LiveId" clId="{2D67A191-C14F-4F2C-A181-624AEB39EEDC}" dt="2023-02-05T07:36:03.404" v="588" actId="20577"/>
          <ac:spMkLst>
            <pc:docMk/>
            <pc:sldMk cId="3022249409" sldId="327"/>
            <ac:spMk id="3" creationId="{FD95692F-F06D-BE00-9DEB-A56B6CDEDA16}"/>
          </ac:spMkLst>
        </pc:spChg>
      </pc:sldChg>
      <pc:sldChg chg="modSp add mod">
        <pc:chgData name="Bryden Oliver" userId="6f0d794af95fb93b" providerId="LiveId" clId="{2D67A191-C14F-4F2C-A181-624AEB39EEDC}" dt="2023-02-06T00:10:05.315" v="1100" actId="20577"/>
        <pc:sldMkLst>
          <pc:docMk/>
          <pc:sldMk cId="2852365463" sldId="328"/>
        </pc:sldMkLst>
        <pc:spChg chg="mod">
          <ac:chgData name="Bryden Oliver" userId="6f0d794af95fb93b" providerId="LiveId" clId="{2D67A191-C14F-4F2C-A181-624AEB39EEDC}" dt="2023-02-06T00:10:05.315" v="1100" actId="20577"/>
          <ac:spMkLst>
            <pc:docMk/>
            <pc:sldMk cId="2852365463" sldId="328"/>
            <ac:spMk id="3" creationId="{80260489-2751-D0D0-D782-86DF86E3185D}"/>
          </ac:spMkLst>
        </pc:spChg>
      </pc:sldChg>
      <pc:sldChg chg="modSp add mod">
        <pc:chgData name="Bryden Oliver" userId="6f0d794af95fb93b" providerId="LiveId" clId="{2D67A191-C14F-4F2C-A181-624AEB39EEDC}" dt="2023-02-07T02:52:25.601" v="1122" actId="20577"/>
        <pc:sldMkLst>
          <pc:docMk/>
          <pc:sldMk cId="886102935" sldId="329"/>
        </pc:sldMkLst>
        <pc:spChg chg="mod">
          <ac:chgData name="Bryden Oliver" userId="6f0d794af95fb93b" providerId="LiveId" clId="{2D67A191-C14F-4F2C-A181-624AEB39EEDC}" dt="2023-02-07T02:52:25.601" v="1122" actId="20577"/>
          <ac:spMkLst>
            <pc:docMk/>
            <pc:sldMk cId="886102935" sldId="329"/>
            <ac:spMk id="2" creationId="{B3F49E43-FAFC-5BA1-52D3-C04B9419F96A}"/>
          </ac:spMkLst>
        </pc:spChg>
        <pc:spChg chg="mod">
          <ac:chgData name="Bryden Oliver" userId="6f0d794af95fb93b" providerId="LiveId" clId="{2D67A191-C14F-4F2C-A181-624AEB39EEDC}" dt="2023-02-06T00:10:29.812" v="1107" actId="20577"/>
          <ac:spMkLst>
            <pc:docMk/>
            <pc:sldMk cId="886102935" sldId="329"/>
            <ac:spMk id="3" creationId="{D9066B90-7853-88F1-07AA-A17F3E34F285}"/>
          </ac:spMkLst>
        </pc:spChg>
      </pc:sldChg>
      <pc:sldChg chg="modSp new mod ord">
        <pc:chgData name="Bryden Oliver" userId="6f0d794af95fb93b" providerId="LiveId" clId="{2D67A191-C14F-4F2C-A181-624AEB39EEDC}" dt="2023-02-05T07:43:59.650" v="784"/>
        <pc:sldMkLst>
          <pc:docMk/>
          <pc:sldMk cId="2573637433" sldId="330"/>
        </pc:sldMkLst>
        <pc:spChg chg="mod">
          <ac:chgData name="Bryden Oliver" userId="6f0d794af95fb93b" providerId="LiveId" clId="{2D67A191-C14F-4F2C-A181-624AEB39EEDC}" dt="2023-02-05T07:16:30.984" v="326" actId="20577"/>
          <ac:spMkLst>
            <pc:docMk/>
            <pc:sldMk cId="2573637433" sldId="330"/>
            <ac:spMk id="2" creationId="{409E7E1C-C7B3-E4F0-700B-2CF0948EE9B4}"/>
          </ac:spMkLst>
        </pc:spChg>
        <pc:spChg chg="mod">
          <ac:chgData name="Bryden Oliver" userId="6f0d794af95fb93b" providerId="LiveId" clId="{2D67A191-C14F-4F2C-A181-624AEB39EEDC}" dt="2023-02-05T07:43:54.234" v="782" actId="20577"/>
          <ac:spMkLst>
            <pc:docMk/>
            <pc:sldMk cId="2573637433" sldId="330"/>
            <ac:spMk id="3" creationId="{8E854DF4-2B46-B4AD-10E1-9B8879F609FC}"/>
          </ac:spMkLst>
        </pc:spChg>
      </pc:sldChg>
      <pc:sldChg chg="new del">
        <pc:chgData name="Bryden Oliver" userId="6f0d794af95fb93b" providerId="LiveId" clId="{2D67A191-C14F-4F2C-A181-624AEB39EEDC}" dt="2023-02-05T07:16:17.393" v="319" actId="680"/>
        <pc:sldMkLst>
          <pc:docMk/>
          <pc:sldMk cId="3307225509" sldId="330"/>
        </pc:sldMkLst>
      </pc:sldChg>
      <pc:sldChg chg="modSp add mod">
        <pc:chgData name="Bryden Oliver" userId="6f0d794af95fb93b" providerId="LiveId" clId="{2D67A191-C14F-4F2C-A181-624AEB39EEDC}" dt="2023-02-05T07:48:52.850" v="928" actId="12"/>
        <pc:sldMkLst>
          <pc:docMk/>
          <pc:sldMk cId="4241004712" sldId="331"/>
        </pc:sldMkLst>
        <pc:spChg chg="mod">
          <ac:chgData name="Bryden Oliver" userId="6f0d794af95fb93b" providerId="LiveId" clId="{2D67A191-C14F-4F2C-A181-624AEB39EEDC}" dt="2023-02-05T07:48:52.850" v="928" actId="12"/>
          <ac:spMkLst>
            <pc:docMk/>
            <pc:sldMk cId="4241004712" sldId="331"/>
            <ac:spMk id="3" creationId="{812B4DE9-14B5-6A8F-31FC-DB658611648A}"/>
          </ac:spMkLst>
        </pc:spChg>
      </pc:sldChg>
      <pc:sldChg chg="add">
        <pc:chgData name="Bryden Oliver" userId="6f0d794af95fb93b" providerId="LiveId" clId="{2D67A191-C14F-4F2C-A181-624AEB39EEDC}" dt="2023-02-05T07:17:43.749" v="390"/>
        <pc:sldMkLst>
          <pc:docMk/>
          <pc:sldMk cId="745602642" sldId="332"/>
        </pc:sldMkLst>
      </pc:sldChg>
      <pc:sldChg chg="addSp delSp modSp add mod">
        <pc:chgData name="Bryden Oliver" userId="6f0d794af95fb93b" providerId="LiveId" clId="{2D67A191-C14F-4F2C-A181-624AEB39EEDC}" dt="2023-02-07T07:17:33.135" v="1151" actId="1076"/>
        <pc:sldMkLst>
          <pc:docMk/>
          <pc:sldMk cId="4137173377" sldId="333"/>
        </pc:sldMkLst>
        <pc:spChg chg="del">
          <ac:chgData name="Bryden Oliver" userId="6f0d794af95fb93b" providerId="LiveId" clId="{2D67A191-C14F-4F2C-A181-624AEB39EEDC}" dt="2023-02-07T07:09:25.083" v="1123" actId="931"/>
          <ac:spMkLst>
            <pc:docMk/>
            <pc:sldMk cId="4137173377" sldId="333"/>
            <ac:spMk id="3" creationId="{EC16E035-7E7A-CDBD-6D99-7F0151366E11}"/>
          </ac:spMkLst>
        </pc:spChg>
        <pc:spChg chg="del">
          <ac:chgData name="Bryden Oliver" userId="6f0d794af95fb93b" providerId="LiveId" clId="{2D67A191-C14F-4F2C-A181-624AEB39EEDC}" dt="2023-02-07T07:10:13.002" v="1135" actId="478"/>
          <ac:spMkLst>
            <pc:docMk/>
            <pc:sldMk cId="4137173377" sldId="333"/>
            <ac:spMk id="4" creationId="{7FA4CD97-4600-E4AB-109F-A78F300C268C}"/>
          </ac:spMkLst>
        </pc:spChg>
        <pc:spChg chg="del">
          <ac:chgData name="Bryden Oliver" userId="6f0d794af95fb93b" providerId="LiveId" clId="{2D67A191-C14F-4F2C-A181-624AEB39EEDC}" dt="2023-02-07T07:09:34.965" v="1127" actId="478"/>
          <ac:spMkLst>
            <pc:docMk/>
            <pc:sldMk cId="4137173377" sldId="333"/>
            <ac:spMk id="5" creationId="{4F71A677-365F-915E-6676-12FB7AFD13E6}"/>
          </ac:spMkLst>
        </pc:spChg>
        <pc:spChg chg="add del mod">
          <ac:chgData name="Bryden Oliver" userId="6f0d794af95fb93b" providerId="LiveId" clId="{2D67A191-C14F-4F2C-A181-624AEB39EEDC}" dt="2023-02-07T07:14:34.284" v="1139" actId="931"/>
          <ac:spMkLst>
            <pc:docMk/>
            <pc:sldMk cId="4137173377" sldId="333"/>
            <ac:spMk id="9" creationId="{F33D6B42-3B9F-A4A4-9FCA-2CB995F1382C}"/>
          </ac:spMkLst>
        </pc:spChg>
        <pc:spChg chg="add del mod">
          <ac:chgData name="Bryden Oliver" userId="6f0d794af95fb93b" providerId="LiveId" clId="{2D67A191-C14F-4F2C-A181-624AEB39EEDC}" dt="2023-02-07T07:17:18.373" v="1146" actId="931"/>
          <ac:spMkLst>
            <pc:docMk/>
            <pc:sldMk cId="4137173377" sldId="333"/>
            <ac:spMk id="13" creationId="{7B83483A-A3B3-F4CC-7B4D-698392B83652}"/>
          </ac:spMkLst>
        </pc:spChg>
        <pc:picChg chg="add del mod">
          <ac:chgData name="Bryden Oliver" userId="6f0d794af95fb93b" providerId="LiveId" clId="{2D67A191-C14F-4F2C-A181-624AEB39EEDC}" dt="2023-02-07T07:13:18.902" v="1138" actId="478"/>
          <ac:picMkLst>
            <pc:docMk/>
            <pc:sldMk cId="4137173377" sldId="333"/>
            <ac:picMk id="7" creationId="{242DD369-2F2C-B6C4-1EFC-02CF6DF81B07}"/>
          </ac:picMkLst>
        </pc:picChg>
        <pc:picChg chg="add del mod">
          <ac:chgData name="Bryden Oliver" userId="6f0d794af95fb93b" providerId="LiveId" clId="{2D67A191-C14F-4F2C-A181-624AEB39EEDC}" dt="2023-02-07T07:17:06.092" v="1145" actId="478"/>
          <ac:picMkLst>
            <pc:docMk/>
            <pc:sldMk cId="4137173377" sldId="333"/>
            <ac:picMk id="11" creationId="{2942EC60-6D62-367F-5BFF-B3F6A0E932A4}"/>
          </ac:picMkLst>
        </pc:picChg>
        <pc:picChg chg="add mod">
          <ac:chgData name="Bryden Oliver" userId="6f0d794af95fb93b" providerId="LiveId" clId="{2D67A191-C14F-4F2C-A181-624AEB39EEDC}" dt="2023-02-07T07:17:33.135" v="1151" actId="1076"/>
          <ac:picMkLst>
            <pc:docMk/>
            <pc:sldMk cId="4137173377" sldId="333"/>
            <ac:picMk id="15" creationId="{25F1BE82-5146-BBDD-47A5-69A9FEEEF082}"/>
          </ac:picMkLst>
        </pc:picChg>
      </pc:sldChg>
      <pc:sldChg chg="add">
        <pc:chgData name="Bryden Oliver" userId="6f0d794af95fb93b" providerId="LiveId" clId="{2D67A191-C14F-4F2C-A181-624AEB39EEDC}" dt="2023-02-05T07:17:43.749" v="390"/>
        <pc:sldMkLst>
          <pc:docMk/>
          <pc:sldMk cId="2615614224" sldId="334"/>
        </pc:sldMkLst>
      </pc:sldChg>
      <pc:sldChg chg="add">
        <pc:chgData name="Bryden Oliver" userId="6f0d794af95fb93b" providerId="LiveId" clId="{2D67A191-C14F-4F2C-A181-624AEB39EEDC}" dt="2023-02-05T07:17:43.749" v="390"/>
        <pc:sldMkLst>
          <pc:docMk/>
          <pc:sldMk cId="1503371448" sldId="335"/>
        </pc:sldMkLst>
      </pc:sldChg>
      <pc:sldChg chg="add">
        <pc:chgData name="Bryden Oliver" userId="6f0d794af95fb93b" providerId="LiveId" clId="{2D67A191-C14F-4F2C-A181-624AEB39EEDC}" dt="2023-02-05T07:17:43.749" v="390"/>
        <pc:sldMkLst>
          <pc:docMk/>
          <pc:sldMk cId="2956641740" sldId="336"/>
        </pc:sldMkLst>
      </pc:sldChg>
      <pc:sldChg chg="add">
        <pc:chgData name="Bryden Oliver" userId="6f0d794af95fb93b" providerId="LiveId" clId="{2D67A191-C14F-4F2C-A181-624AEB39EEDC}" dt="2023-02-05T07:17:43.749" v="390"/>
        <pc:sldMkLst>
          <pc:docMk/>
          <pc:sldMk cId="3997714128" sldId="337"/>
        </pc:sldMkLst>
      </pc:sldChg>
      <pc:sldChg chg="add">
        <pc:chgData name="Bryden Oliver" userId="6f0d794af95fb93b" providerId="LiveId" clId="{2D67A191-C14F-4F2C-A181-624AEB39EEDC}" dt="2023-02-05T07:17:43.749" v="390"/>
        <pc:sldMkLst>
          <pc:docMk/>
          <pc:sldMk cId="3548399686" sldId="338"/>
        </pc:sldMkLst>
      </pc:sldChg>
      <pc:sldChg chg="add">
        <pc:chgData name="Bryden Oliver" userId="6f0d794af95fb93b" providerId="LiveId" clId="{2D67A191-C14F-4F2C-A181-624AEB39EEDC}" dt="2023-02-05T07:18:02.933" v="392"/>
        <pc:sldMkLst>
          <pc:docMk/>
          <pc:sldMk cId="1363056050" sldId="339"/>
        </pc:sldMkLst>
      </pc:sldChg>
      <pc:sldChg chg="new del mod modShow">
        <pc:chgData name="Bryden Oliver" userId="6f0d794af95fb93b" providerId="LiveId" clId="{2D67A191-C14F-4F2C-A181-624AEB39EEDC}" dt="2023-02-07T02:50:36.041" v="1117" actId="47"/>
        <pc:sldMkLst>
          <pc:docMk/>
          <pc:sldMk cId="379370779" sldId="340"/>
        </pc:sldMkLst>
      </pc:sldChg>
      <pc:sldChg chg="new del mod modShow">
        <pc:chgData name="Bryden Oliver" userId="6f0d794af95fb93b" providerId="LiveId" clId="{2D67A191-C14F-4F2C-A181-624AEB39EEDC}" dt="2023-02-07T02:50:34.030" v="1116" actId="47"/>
        <pc:sldMkLst>
          <pc:docMk/>
          <pc:sldMk cId="229489956" sldId="341"/>
        </pc:sldMkLst>
      </pc:sldChg>
      <pc:sldChg chg="modSp add mod">
        <pc:chgData name="Bryden Oliver" userId="6f0d794af95fb93b" providerId="LiveId" clId="{2D67A191-C14F-4F2C-A181-624AEB39EEDC}" dt="2023-02-05T07:26:17.650" v="486" actId="27636"/>
        <pc:sldMkLst>
          <pc:docMk/>
          <pc:sldMk cId="2311971939" sldId="342"/>
        </pc:sldMkLst>
        <pc:spChg chg="mod">
          <ac:chgData name="Bryden Oliver" userId="6f0d794af95fb93b" providerId="LiveId" clId="{2D67A191-C14F-4F2C-A181-624AEB39EEDC}" dt="2023-02-05T07:26:17.650" v="486" actId="27636"/>
          <ac:spMkLst>
            <pc:docMk/>
            <pc:sldMk cId="2311971939" sldId="342"/>
            <ac:spMk id="6" creationId="{00000000-0000-0000-0000-000000000000}"/>
          </ac:spMkLst>
        </pc:spChg>
        <pc:spChg chg="mod">
          <ac:chgData name="Bryden Oliver" userId="6f0d794af95fb93b" providerId="LiveId" clId="{2D67A191-C14F-4F2C-A181-624AEB39EEDC}" dt="2023-02-05T07:26:13.007" v="484" actId="20577"/>
          <ac:spMkLst>
            <pc:docMk/>
            <pc:sldMk cId="2311971939" sldId="342"/>
            <ac:spMk id="7" creationId="{26CDC524-C3F7-A046-9437-DF7391A8FD93}"/>
          </ac:spMkLst>
        </pc:spChg>
      </pc:sldChg>
      <pc:sldChg chg="modSp new mod">
        <pc:chgData name="Bryden Oliver" userId="6f0d794af95fb93b" providerId="LiveId" clId="{2D67A191-C14F-4F2C-A181-624AEB39EEDC}" dt="2023-02-05T07:47:12.385" v="877" actId="113"/>
        <pc:sldMkLst>
          <pc:docMk/>
          <pc:sldMk cId="2710406115" sldId="343"/>
        </pc:sldMkLst>
        <pc:spChg chg="mod">
          <ac:chgData name="Bryden Oliver" userId="6f0d794af95fb93b" providerId="LiveId" clId="{2D67A191-C14F-4F2C-A181-624AEB39EEDC}" dt="2023-02-05T07:45:31.242" v="825" actId="20577"/>
          <ac:spMkLst>
            <pc:docMk/>
            <pc:sldMk cId="2710406115" sldId="343"/>
            <ac:spMk id="2" creationId="{AFA6283E-C484-A1FE-B774-EA75E58C0ECF}"/>
          </ac:spMkLst>
        </pc:spChg>
        <pc:spChg chg="mod">
          <ac:chgData name="Bryden Oliver" userId="6f0d794af95fb93b" providerId="LiveId" clId="{2D67A191-C14F-4F2C-A181-624AEB39EEDC}" dt="2023-02-05T07:47:12.385" v="877" actId="113"/>
          <ac:spMkLst>
            <pc:docMk/>
            <pc:sldMk cId="2710406115" sldId="343"/>
            <ac:spMk id="3" creationId="{DF7963EA-4813-8E2B-DD0F-0C1086C91C12}"/>
          </ac:spMkLst>
        </pc:spChg>
      </pc:sldChg>
      <pc:sldChg chg="modSp new mod">
        <pc:chgData name="Bryden Oliver" userId="6f0d794af95fb93b" providerId="LiveId" clId="{2D67A191-C14F-4F2C-A181-624AEB39EEDC}" dt="2023-02-05T07:54:16.640" v="1055" actId="20577"/>
        <pc:sldMkLst>
          <pc:docMk/>
          <pc:sldMk cId="3449508392" sldId="344"/>
        </pc:sldMkLst>
        <pc:spChg chg="mod">
          <ac:chgData name="Bryden Oliver" userId="6f0d794af95fb93b" providerId="LiveId" clId="{2D67A191-C14F-4F2C-A181-624AEB39EEDC}" dt="2023-02-05T07:54:16.640" v="1055" actId="20577"/>
          <ac:spMkLst>
            <pc:docMk/>
            <pc:sldMk cId="3449508392" sldId="344"/>
            <ac:spMk id="2" creationId="{A09A5ED5-36AC-0AE7-48B1-4085A4D4F53D}"/>
          </ac:spMkLst>
        </pc:spChg>
        <pc:spChg chg="mod">
          <ac:chgData name="Bryden Oliver" userId="6f0d794af95fb93b" providerId="LiveId" clId="{2D67A191-C14F-4F2C-A181-624AEB39EEDC}" dt="2023-02-05T07:54:07.228" v="1028" actId="13926"/>
          <ac:spMkLst>
            <pc:docMk/>
            <pc:sldMk cId="3449508392" sldId="344"/>
            <ac:spMk id="3" creationId="{0422A912-7848-57D2-6EB3-18BE1E2E0202}"/>
          </ac:spMkLst>
        </pc:spChg>
      </pc:sldChg>
      <pc:sldChg chg="add del">
        <pc:chgData name="Bryden Oliver" userId="6f0d794af95fb93b" providerId="LiveId" clId="{2D67A191-C14F-4F2C-A181-624AEB39EEDC}" dt="2023-02-07T02:31:57.425" v="1114" actId="47"/>
        <pc:sldMkLst>
          <pc:docMk/>
          <pc:sldMk cId="323843085" sldId="345"/>
        </pc:sldMkLst>
      </pc:sldChg>
      <pc:sldChg chg="add">
        <pc:chgData name="Bryden Oliver" userId="6f0d794af95fb93b" providerId="LiveId" clId="{2D67A191-C14F-4F2C-A181-624AEB39EEDC}" dt="2023-02-07T02:31:43.915" v="1113"/>
        <pc:sldMkLst>
          <pc:docMk/>
          <pc:sldMk cId="1909990939" sldId="346"/>
        </pc:sldMkLst>
      </pc:sldChg>
      <pc:sldChg chg="add">
        <pc:chgData name="Bryden Oliver" userId="6f0d794af95fb93b" providerId="LiveId" clId="{2D67A191-C14F-4F2C-A181-624AEB39EEDC}" dt="2023-02-07T02:31:43.915" v="1113"/>
        <pc:sldMkLst>
          <pc:docMk/>
          <pc:sldMk cId="3134467601" sldId="34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6499A-DF39-4841-A55A-0EC9E46ADF87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7A698-1D8D-48F0-97D5-2EAC48BD1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437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7FCCA-FB4C-437E-BE2B-E7B59BDC2CDF}" type="datetimeFigureOut">
              <a:rPr lang="en-AU" smtClean="0"/>
              <a:t>10/06/2023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26486-381D-4498-A648-2425296108D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789882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possible, SQL Server Management Studio should be 25% bigger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270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You should pause for applause here!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/rules/do-you-finish-your-presentation-with-a-thank-you-slide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084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753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6856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An SSW Admin will give you your QR code https://</a:t>
            </a:r>
            <a:r>
              <a:rPr lang="en-AU" dirty="0" err="1"/>
              <a:t>my.sugarlearning.com</a:t>
            </a:r>
            <a:r>
              <a:rPr lang="en-AU" dirty="0"/>
              <a:t>/SSW/items/13946/</a:t>
            </a:r>
            <a:r>
              <a:rPr lang="en-AU" dirty="0" err="1"/>
              <a:t>ssw</a:t>
            </a:r>
            <a:r>
              <a:rPr lang="en-AU" dirty="0"/>
              <a:t>-rewards-setup-the-</a:t>
            </a:r>
            <a:r>
              <a:rPr lang="en-AU" dirty="0" err="1"/>
              <a:t>ssw</a:t>
            </a:r>
            <a:r>
              <a:rPr lang="en-AU" dirty="0"/>
              <a:t>-rewards-app</a:t>
            </a:r>
          </a:p>
        </p:txBody>
      </p:sp>
    </p:spTree>
    <p:extLst>
      <p:ext uri="{BB962C8B-B14F-4D97-AF65-F5344CB8AC3E}">
        <p14:creationId xmlns:p14="http://schemas.microsoft.com/office/powerpoint/2010/main" val="1468226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17024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Tip: Resources indicates that you’re nearing the end of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28671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0469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4053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You should say “thank you” and then pause for 4-5 seconds… to give the audience time to applaud!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/rules/do-you-finish-your-presentation-with-a-thank-you-slide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32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0" y="67234"/>
            <a:ext cx="12192000" cy="6790765"/>
          </a:xfrm>
          <a:noFill/>
        </p:spPr>
        <p:txBody>
          <a:bodyPr>
            <a:normAutofit/>
          </a:bodyPr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8035" y="5355457"/>
            <a:ext cx="6923965" cy="552973"/>
          </a:xfrm>
          <a:solidFill>
            <a:schemeClr val="tx1">
              <a:alpha val="75000"/>
            </a:schemeClr>
          </a:solidFill>
        </p:spPr>
        <p:txBody>
          <a:bodyPr lIns="180000" tIns="90000" rIns="180000" b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268035" y="1343025"/>
            <a:ext cx="6923965" cy="3848100"/>
          </a:xfrm>
          <a:solidFill>
            <a:schemeClr val="tx1">
              <a:alpha val="75000"/>
            </a:schemeClr>
          </a:solidFill>
        </p:spPr>
        <p:txBody>
          <a:bodyPr lIns="18000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baseline="0" dirty="0"/>
            </a:br>
            <a:r>
              <a:rPr lang="en-AU" baseline="0" dirty="0"/>
              <a:t>Title with Optional Background Image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37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6146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5781675"/>
            <a:ext cx="10686196" cy="606425"/>
          </a:xfrm>
          <a:solidFill>
            <a:schemeClr val="tx1">
              <a:alpha val="75000"/>
            </a:schemeClr>
          </a:solidFill>
        </p:spPr>
        <p:txBody>
          <a:bodyPr anchor="ctr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939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343025"/>
            <a:ext cx="5095876" cy="3848100"/>
          </a:xfrm>
          <a:solidFill>
            <a:schemeClr val="tx1">
              <a:alpha val="75000"/>
            </a:schemeClr>
          </a:solidFill>
        </p:spPr>
        <p:txBody>
          <a:bodyPr lIns="360000"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Alternative Image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611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4430"/>
            <a:ext cx="12192000" cy="680357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1976590"/>
            <a:ext cx="10686196" cy="2176309"/>
          </a:xfrm>
          <a:solidFill>
            <a:schemeClr val="tx1">
              <a:alpha val="75000"/>
            </a:schemeClr>
          </a:solidFill>
        </p:spPr>
        <p:txBody>
          <a:bodyPr lIns="720000" tIns="46800" rIns="720000" anchor="ctr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52902" y="4257676"/>
            <a:ext cx="10686196" cy="676274"/>
          </a:xfrm>
        </p:spPr>
        <p:txBody>
          <a:bodyPr anchor="ctr">
            <a:noAutofit/>
          </a:bodyPr>
          <a:lstStyle>
            <a:lvl1pPr algn="r">
              <a:defRPr sz="1800"/>
            </a:lvl1pPr>
            <a:lvl2pPr algn="r">
              <a:defRPr sz="1800"/>
            </a:lvl2pPr>
            <a:lvl3pPr algn="r">
              <a:defRPr sz="1800"/>
            </a:lvl3pPr>
            <a:lvl4pPr algn="r">
              <a:defRPr sz="1800"/>
            </a:lvl4pPr>
            <a:lvl5pPr algn="r">
              <a:defRPr sz="1800"/>
            </a:lvl5pPr>
          </a:lstStyle>
          <a:p>
            <a:pPr lvl="0"/>
            <a:r>
              <a:rPr lang="en-US" dirty="0"/>
              <a:t>Speaker, Company</a:t>
            </a:r>
          </a:p>
        </p:txBody>
      </p:sp>
    </p:spTree>
    <p:extLst>
      <p:ext uri="{BB962C8B-B14F-4D97-AF65-F5344CB8AC3E}">
        <p14:creationId xmlns:p14="http://schemas.microsoft.com/office/powerpoint/2010/main" val="2070058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10686196" cy="6222332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808317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100"/>
            <a:ext cx="5095239" cy="456882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Cake is better because they are soft and sweet</a:t>
            </a:r>
          </a:p>
          <a:p>
            <a:pPr lvl="0"/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343650" y="1689100"/>
            <a:ext cx="5095448" cy="456882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Pie is better because they are meaty and full of gravy. Oh my god, I love gravy.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162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43650" y="1689100"/>
            <a:ext cx="5095448" cy="454977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2400" baseline="0"/>
            </a:lvl1pPr>
          </a:lstStyle>
          <a:p>
            <a:pPr lvl="0"/>
            <a:r>
              <a:rPr lang="en-AU" dirty="0"/>
              <a:t>Cons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52902" y="1689100"/>
            <a:ext cx="5095239" cy="454977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Tx/>
              <a:buBlip>
                <a:blip r:embed="rId3"/>
              </a:buBlip>
              <a:defRPr sz="2400" baseline="0"/>
            </a:lvl1pPr>
          </a:lstStyle>
          <a:p>
            <a:pPr lvl="0"/>
            <a:r>
              <a:rPr lang="en-AU" dirty="0"/>
              <a:t>Pros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590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099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Cake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1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Pie</a:t>
            </a:r>
          </a:p>
          <a:p>
            <a:pPr lvl="0"/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086299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New Contestant Appears</a:t>
            </a:r>
          </a:p>
          <a:p>
            <a:pPr lvl="0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855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492BB-C989-EBB3-E212-797A00AFA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B9E97-19CD-6385-519C-A0BD430C2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A9D9D-AF5B-A90B-B6FA-CF99A1C80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41AF1-557F-3518-3F3E-1D433B87B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2772F-D54C-69B5-3AA1-5AD39214D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EBE1-ED07-4FCF-85AC-C2213773B31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74231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500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34121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54525" y="339147"/>
            <a:ext cx="6882949" cy="333489"/>
          </a:xfrm>
        </p:spPr>
        <p:txBody>
          <a:bodyPr lIns="0" tIns="0" rIns="0" bIns="0"/>
          <a:lstStyle>
            <a:lvl1pPr>
              <a:defRPr sz="2167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586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tIns="46800" bIns="46800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752902" y="1828801"/>
            <a:ext cx="10600898" cy="4391024"/>
          </a:xfrm>
        </p:spPr>
        <p:txBody>
          <a:bodyPr tIns="46800" bIns="468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163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54525" y="339147"/>
            <a:ext cx="6882949" cy="333489"/>
          </a:xfrm>
        </p:spPr>
        <p:txBody>
          <a:bodyPr lIns="0" tIns="0" rIns="0" bIns="0"/>
          <a:lstStyle>
            <a:lvl1pPr>
              <a:defRPr sz="2167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50034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54525" y="339147"/>
            <a:ext cx="6882949" cy="333489"/>
          </a:xfrm>
        </p:spPr>
        <p:txBody>
          <a:bodyPr lIns="0" tIns="0" rIns="0" bIns="0"/>
          <a:lstStyle>
            <a:lvl1pPr>
              <a:defRPr sz="2167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85983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1270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671011"/>
          </a:xfrm>
        </p:spPr>
        <p:txBody>
          <a:bodyPr lIns="180000" tIns="46800" rIns="180000" bIns="46800"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52475" y="3162300"/>
            <a:ext cx="4268788" cy="3057525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>
          <a:xfrm>
            <a:off x="752475" y="6356350"/>
            <a:ext cx="4268704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756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52902" y="368300"/>
            <a:ext cx="10686196" cy="58610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24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47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036" y="1690688"/>
            <a:ext cx="6171061" cy="610035"/>
          </a:xfrm>
          <a:noFill/>
        </p:spPr>
        <p:txBody>
          <a:bodyPr lIns="180000" tIns="90000" rIns="180000" bIns="900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Credentials, qualifications, </a:t>
            </a:r>
            <a:r>
              <a:rPr lang="en-US" dirty="0" err="1"/>
              <a:t>etc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7" y="368968"/>
            <a:ext cx="6171060" cy="132172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5267325" y="2300724"/>
            <a:ext cx="6171773" cy="39476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5267324" y="6356350"/>
            <a:ext cx="617177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60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68036" y="368968"/>
            <a:ext cx="6171061" cy="132172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67325" y="1828800"/>
            <a:ext cx="6171773" cy="44196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5267324" y="6356350"/>
            <a:ext cx="6171773" cy="365125"/>
          </a:xfrm>
        </p:spPr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15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296" y="1080174"/>
            <a:ext cx="6923690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Item #1</a:t>
            </a:r>
            <a:endParaRPr lang="en-AU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5" hasCustomPrompt="1"/>
          </p:nvPr>
        </p:nvSpPr>
        <p:spPr>
          <a:xfrm>
            <a:off x="5268296" y="3576416"/>
            <a:ext cx="6923689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Item #4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5268036" y="2744336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#3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8" hasCustomPrompt="1"/>
          </p:nvPr>
        </p:nvSpPr>
        <p:spPr>
          <a:xfrm>
            <a:off x="5268036" y="4408497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Item #5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9" hasCustomPrompt="1"/>
          </p:nvPr>
        </p:nvSpPr>
        <p:spPr>
          <a:xfrm>
            <a:off x="5268034" y="5240577"/>
            <a:ext cx="6923965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#6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5268035" y="1912255"/>
            <a:ext cx="6923964" cy="703712"/>
          </a:xfrm>
          <a:solidFill>
            <a:schemeClr val="tx1">
              <a:alpha val="75000"/>
            </a:schemeClr>
          </a:solidFill>
        </p:spPr>
        <p:txBody>
          <a:bodyPr lIns="180000" rIns="180000" anchor="ctr" anchorCtr="0"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 dirty="0"/>
              <a:t>Item #2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682790"/>
            <a:ext cx="4342975" cy="5689600"/>
          </a:xfrm>
        </p:spPr>
        <p:txBody>
          <a:bodyPr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84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(Screensho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56147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27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5.jpg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2.xml"/><Relationship Id="rId11" Type="http://schemas.openxmlformats.org/officeDocument/2006/relationships/image" Target="../media/image9.png"/><Relationship Id="rId5" Type="http://schemas.openxmlformats.org/officeDocument/2006/relationships/slideLayout" Target="../slideLayouts/slideLayout22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21.xml"/><Relationship Id="rId9" Type="http://schemas.openxmlformats.org/officeDocument/2006/relationships/image" Target="../media/image7.jpg"/><Relationship Id="rId14" Type="http://schemas.openxmlformats.org/officeDocument/2006/relationships/image" Target="../media/image1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alphaModFix amt="75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1321720"/>
          </a:xfrm>
          <a:prstGeom prst="rect">
            <a:avLst/>
          </a:prstGeom>
          <a:noFill/>
          <a:effectLst/>
        </p:spPr>
        <p:txBody>
          <a:bodyPr vert="horz" lIns="180000" tIns="46800" rIns="180000" bIns="4680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902" y="1825625"/>
            <a:ext cx="10686196" cy="4394200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12192000" cy="54590"/>
          </a:xfrm>
          <a:prstGeom prst="rect">
            <a:avLst/>
          </a:prstGeom>
          <a:solidFill>
            <a:srgbClr val="CC4141"/>
          </a:solidFill>
          <a:ln>
            <a:noFill/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13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7" r:id="rId2"/>
    <p:sldLayoutId id="2147483721" r:id="rId3"/>
    <p:sldLayoutId id="2147483678" r:id="rId4"/>
    <p:sldLayoutId id="2147483679" r:id="rId5"/>
    <p:sldLayoutId id="2147483672" r:id="rId6"/>
    <p:sldLayoutId id="2147483682" r:id="rId7"/>
    <p:sldLayoutId id="2147483673" r:id="rId8"/>
    <p:sldLayoutId id="2147483667" r:id="rId9"/>
    <p:sldLayoutId id="2147483669" r:id="rId10"/>
    <p:sldLayoutId id="2147483674" r:id="rId11"/>
    <p:sldLayoutId id="2147483676" r:id="rId12"/>
    <p:sldLayoutId id="2147483675" r:id="rId13"/>
    <p:sldLayoutId id="2147483699" r:id="rId14"/>
    <p:sldLayoutId id="2147483701" r:id="rId15"/>
    <p:sldLayoutId id="2147483700" r:id="rId16"/>
    <p:sldLayoutId id="2147483722" r:id="rId17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1253067"/>
          </a:xfrm>
          <a:custGeom>
            <a:avLst/>
            <a:gdLst/>
            <a:ahLst/>
            <a:cxnLst/>
            <a:rect l="l" t="t" r="r" b="b"/>
            <a:pathLst>
              <a:path w="18288000" h="1879600">
                <a:moveTo>
                  <a:pt x="18287999" y="1879253"/>
                </a:moveTo>
                <a:lnTo>
                  <a:pt x="0" y="1879253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18792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65809" y="5125908"/>
            <a:ext cx="2598659" cy="573982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6172200"/>
            <a:ext cx="12192000" cy="685800"/>
          </a:xfrm>
          <a:custGeom>
            <a:avLst/>
            <a:gdLst/>
            <a:ahLst/>
            <a:cxnLst/>
            <a:rect l="l" t="t" r="r" b="b"/>
            <a:pathLst>
              <a:path w="18288000" h="1028700">
                <a:moveTo>
                  <a:pt x="18288000" y="1028699"/>
                </a:moveTo>
                <a:lnTo>
                  <a:pt x="0" y="1028699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19" name="bg 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820003" y="1"/>
            <a:ext cx="1371997" cy="1407275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750420" y="63565"/>
            <a:ext cx="1028699" cy="111759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626311" y="2843942"/>
            <a:ext cx="3441699" cy="895349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11093518" y="6447950"/>
            <a:ext cx="1098550" cy="410210"/>
          </a:xfrm>
          <a:custGeom>
            <a:avLst/>
            <a:gdLst/>
            <a:ahLst/>
            <a:cxnLst/>
            <a:rect l="l" t="t" r="r" b="b"/>
            <a:pathLst>
              <a:path w="1647825" h="615315">
                <a:moveTo>
                  <a:pt x="1647710" y="523201"/>
                </a:moveTo>
                <a:lnTo>
                  <a:pt x="1610664" y="521652"/>
                </a:lnTo>
                <a:lnTo>
                  <a:pt x="1557185" y="522592"/>
                </a:lnTo>
                <a:lnTo>
                  <a:pt x="1500720" y="526605"/>
                </a:lnTo>
                <a:lnTo>
                  <a:pt x="1441437" y="533666"/>
                </a:lnTo>
                <a:lnTo>
                  <a:pt x="1379512" y="543788"/>
                </a:lnTo>
                <a:lnTo>
                  <a:pt x="1315097" y="556971"/>
                </a:lnTo>
                <a:lnTo>
                  <a:pt x="1248371" y="573214"/>
                </a:lnTo>
                <a:lnTo>
                  <a:pt x="1191133" y="588949"/>
                </a:lnTo>
                <a:lnTo>
                  <a:pt x="1134300" y="606348"/>
                </a:lnTo>
                <a:lnTo>
                  <a:pt x="1108367" y="615086"/>
                </a:lnTo>
                <a:lnTo>
                  <a:pt x="1147165" y="615086"/>
                </a:lnTo>
                <a:lnTo>
                  <a:pt x="1151521" y="613664"/>
                </a:lnTo>
                <a:lnTo>
                  <a:pt x="1204391" y="597877"/>
                </a:lnTo>
                <a:lnTo>
                  <a:pt x="1257668" y="583501"/>
                </a:lnTo>
                <a:lnTo>
                  <a:pt x="1311059" y="570687"/>
                </a:lnTo>
                <a:lnTo>
                  <a:pt x="1364259" y="559562"/>
                </a:lnTo>
                <a:lnTo>
                  <a:pt x="1416977" y="550278"/>
                </a:lnTo>
                <a:lnTo>
                  <a:pt x="1468932" y="542963"/>
                </a:lnTo>
                <a:lnTo>
                  <a:pt x="1519809" y="537756"/>
                </a:lnTo>
                <a:lnTo>
                  <a:pt x="1569313" y="534797"/>
                </a:lnTo>
                <a:lnTo>
                  <a:pt x="1617167" y="534225"/>
                </a:lnTo>
                <a:lnTo>
                  <a:pt x="1647710" y="535533"/>
                </a:lnTo>
                <a:lnTo>
                  <a:pt x="1647710" y="523201"/>
                </a:lnTo>
                <a:close/>
              </a:path>
              <a:path w="1647825" h="615315">
                <a:moveTo>
                  <a:pt x="1647710" y="398703"/>
                </a:moveTo>
                <a:lnTo>
                  <a:pt x="1600885" y="402666"/>
                </a:lnTo>
                <a:lnTo>
                  <a:pt x="1550276" y="408736"/>
                </a:lnTo>
                <a:lnTo>
                  <a:pt x="1500149" y="416204"/>
                </a:lnTo>
                <a:lnTo>
                  <a:pt x="1450809" y="424738"/>
                </a:lnTo>
                <a:lnTo>
                  <a:pt x="1402588" y="433959"/>
                </a:lnTo>
                <a:lnTo>
                  <a:pt x="1355801" y="443496"/>
                </a:lnTo>
                <a:lnTo>
                  <a:pt x="1242733" y="467728"/>
                </a:lnTo>
                <a:lnTo>
                  <a:pt x="1177607" y="483158"/>
                </a:lnTo>
                <a:lnTo>
                  <a:pt x="1115377" y="499287"/>
                </a:lnTo>
                <a:lnTo>
                  <a:pt x="1056055" y="516102"/>
                </a:lnTo>
                <a:lnTo>
                  <a:pt x="999667" y="533590"/>
                </a:lnTo>
                <a:lnTo>
                  <a:pt x="946200" y="551738"/>
                </a:lnTo>
                <a:lnTo>
                  <a:pt x="895680" y="570547"/>
                </a:lnTo>
                <a:lnTo>
                  <a:pt x="848093" y="589978"/>
                </a:lnTo>
                <a:lnTo>
                  <a:pt x="803465" y="610044"/>
                </a:lnTo>
                <a:lnTo>
                  <a:pt x="793330" y="615086"/>
                </a:lnTo>
                <a:lnTo>
                  <a:pt x="823556" y="615086"/>
                </a:lnTo>
                <a:lnTo>
                  <a:pt x="856538" y="600417"/>
                </a:lnTo>
                <a:lnTo>
                  <a:pt x="903732" y="581329"/>
                </a:lnTo>
                <a:lnTo>
                  <a:pt x="953858" y="562864"/>
                </a:lnTo>
                <a:lnTo>
                  <a:pt x="1006881" y="545007"/>
                </a:lnTo>
                <a:lnTo>
                  <a:pt x="1062799" y="527773"/>
                </a:lnTo>
                <a:lnTo>
                  <a:pt x="1121587" y="511162"/>
                </a:lnTo>
                <a:lnTo>
                  <a:pt x="1183233" y="495185"/>
                </a:lnTo>
                <a:lnTo>
                  <a:pt x="1247724" y="479831"/>
                </a:lnTo>
                <a:lnTo>
                  <a:pt x="1315046" y="465124"/>
                </a:lnTo>
                <a:lnTo>
                  <a:pt x="1406042" y="446697"/>
                </a:lnTo>
                <a:lnTo>
                  <a:pt x="1453756" y="437730"/>
                </a:lnTo>
                <a:lnTo>
                  <a:pt x="1502537" y="429399"/>
                </a:lnTo>
                <a:lnTo>
                  <a:pt x="1552041" y="422071"/>
                </a:lnTo>
                <a:lnTo>
                  <a:pt x="1601990" y="416090"/>
                </a:lnTo>
                <a:lnTo>
                  <a:pt x="1647710" y="412178"/>
                </a:lnTo>
                <a:lnTo>
                  <a:pt x="1647710" y="398703"/>
                </a:lnTo>
                <a:close/>
              </a:path>
              <a:path w="1647825" h="615315">
                <a:moveTo>
                  <a:pt x="1647710" y="286270"/>
                </a:moveTo>
                <a:lnTo>
                  <a:pt x="1581010" y="298005"/>
                </a:lnTo>
                <a:lnTo>
                  <a:pt x="1531442" y="308089"/>
                </a:lnTo>
                <a:lnTo>
                  <a:pt x="1482140" y="318871"/>
                </a:lnTo>
                <a:lnTo>
                  <a:pt x="1384909" y="341426"/>
                </a:lnTo>
                <a:lnTo>
                  <a:pt x="1308595" y="358330"/>
                </a:lnTo>
                <a:lnTo>
                  <a:pt x="1260398" y="367690"/>
                </a:lnTo>
                <a:lnTo>
                  <a:pt x="1210716" y="376466"/>
                </a:lnTo>
                <a:lnTo>
                  <a:pt x="1000633" y="411467"/>
                </a:lnTo>
                <a:lnTo>
                  <a:pt x="947635" y="420865"/>
                </a:lnTo>
                <a:lnTo>
                  <a:pt x="895273" y="430961"/>
                </a:lnTo>
                <a:lnTo>
                  <a:pt x="843851" y="441985"/>
                </a:lnTo>
                <a:lnTo>
                  <a:pt x="793673" y="454126"/>
                </a:lnTo>
                <a:lnTo>
                  <a:pt x="745058" y="467626"/>
                </a:lnTo>
                <a:lnTo>
                  <a:pt x="698284" y="482701"/>
                </a:lnTo>
                <a:lnTo>
                  <a:pt x="653656" y="499541"/>
                </a:lnTo>
                <a:lnTo>
                  <a:pt x="611479" y="518375"/>
                </a:lnTo>
                <a:lnTo>
                  <a:pt x="576554" y="537019"/>
                </a:lnTo>
                <a:lnTo>
                  <a:pt x="535698" y="562889"/>
                </a:lnTo>
                <a:lnTo>
                  <a:pt x="502691" y="588987"/>
                </a:lnTo>
                <a:lnTo>
                  <a:pt x="476338" y="615086"/>
                </a:lnTo>
                <a:lnTo>
                  <a:pt x="494995" y="615086"/>
                </a:lnTo>
                <a:lnTo>
                  <a:pt x="502183" y="607441"/>
                </a:lnTo>
                <a:lnTo>
                  <a:pt x="510717" y="599363"/>
                </a:lnTo>
                <a:lnTo>
                  <a:pt x="543090" y="573836"/>
                </a:lnTo>
                <a:lnTo>
                  <a:pt x="578840" y="550849"/>
                </a:lnTo>
                <a:lnTo>
                  <a:pt x="617689" y="530212"/>
                </a:lnTo>
                <a:lnTo>
                  <a:pt x="659307" y="511695"/>
                </a:lnTo>
                <a:lnTo>
                  <a:pt x="703414" y="495122"/>
                </a:lnTo>
                <a:lnTo>
                  <a:pt x="749681" y="480250"/>
                </a:lnTo>
                <a:lnTo>
                  <a:pt x="797826" y="466902"/>
                </a:lnTo>
                <a:lnTo>
                  <a:pt x="847534" y="454850"/>
                </a:lnTo>
                <a:lnTo>
                  <a:pt x="898499" y="443903"/>
                </a:lnTo>
                <a:lnTo>
                  <a:pt x="950417" y="433832"/>
                </a:lnTo>
                <a:lnTo>
                  <a:pt x="1002982" y="424446"/>
                </a:lnTo>
                <a:lnTo>
                  <a:pt x="1212989" y="389597"/>
                </a:lnTo>
                <a:lnTo>
                  <a:pt x="1262964" y="380555"/>
                </a:lnTo>
                <a:lnTo>
                  <a:pt x="1311490" y="371081"/>
                </a:lnTo>
                <a:lnTo>
                  <a:pt x="1358519" y="361022"/>
                </a:lnTo>
                <a:lnTo>
                  <a:pt x="1388249" y="354444"/>
                </a:lnTo>
                <a:lnTo>
                  <a:pt x="1484541" y="332168"/>
                </a:lnTo>
                <a:lnTo>
                  <a:pt x="1533359" y="321513"/>
                </a:lnTo>
                <a:lnTo>
                  <a:pt x="1582432" y="311556"/>
                </a:lnTo>
                <a:lnTo>
                  <a:pt x="1631619" y="302590"/>
                </a:lnTo>
                <a:lnTo>
                  <a:pt x="1647710" y="300075"/>
                </a:lnTo>
                <a:lnTo>
                  <a:pt x="1647710" y="286270"/>
                </a:lnTo>
                <a:close/>
              </a:path>
              <a:path w="1647825" h="615315">
                <a:moveTo>
                  <a:pt x="1647710" y="157695"/>
                </a:moveTo>
                <a:lnTo>
                  <a:pt x="1617840" y="164896"/>
                </a:lnTo>
                <a:lnTo>
                  <a:pt x="1569681" y="177431"/>
                </a:lnTo>
                <a:lnTo>
                  <a:pt x="1521193" y="190728"/>
                </a:lnTo>
                <a:lnTo>
                  <a:pt x="1423352" y="218719"/>
                </a:lnTo>
                <a:lnTo>
                  <a:pt x="1380553" y="230492"/>
                </a:lnTo>
                <a:lnTo>
                  <a:pt x="1338389" y="241084"/>
                </a:lnTo>
                <a:lnTo>
                  <a:pt x="1294003" y="249428"/>
                </a:lnTo>
                <a:lnTo>
                  <a:pt x="1247736" y="255790"/>
                </a:lnTo>
                <a:lnTo>
                  <a:pt x="1199896" y="260438"/>
                </a:lnTo>
                <a:lnTo>
                  <a:pt x="1150797" y="263664"/>
                </a:lnTo>
                <a:lnTo>
                  <a:pt x="1100772" y="265722"/>
                </a:lnTo>
                <a:lnTo>
                  <a:pt x="1050124" y="266903"/>
                </a:lnTo>
                <a:lnTo>
                  <a:pt x="999185" y="267474"/>
                </a:lnTo>
                <a:lnTo>
                  <a:pt x="895311" y="268046"/>
                </a:lnTo>
                <a:lnTo>
                  <a:pt x="842352" y="268719"/>
                </a:lnTo>
                <a:lnTo>
                  <a:pt x="789698" y="270065"/>
                </a:lnTo>
                <a:lnTo>
                  <a:pt x="737628" y="272376"/>
                </a:lnTo>
                <a:lnTo>
                  <a:pt x="686460" y="275996"/>
                </a:lnTo>
                <a:lnTo>
                  <a:pt x="636460" y="281228"/>
                </a:lnTo>
                <a:lnTo>
                  <a:pt x="587959" y="288404"/>
                </a:lnTo>
                <a:lnTo>
                  <a:pt x="541235" y="297815"/>
                </a:lnTo>
                <a:lnTo>
                  <a:pt x="496582" y="309816"/>
                </a:lnTo>
                <a:lnTo>
                  <a:pt x="454304" y="324688"/>
                </a:lnTo>
                <a:lnTo>
                  <a:pt x="414693" y="342773"/>
                </a:lnTo>
                <a:lnTo>
                  <a:pt x="411149" y="344868"/>
                </a:lnTo>
                <a:lnTo>
                  <a:pt x="378053" y="364388"/>
                </a:lnTo>
                <a:lnTo>
                  <a:pt x="344678" y="389851"/>
                </a:lnTo>
                <a:lnTo>
                  <a:pt x="313931" y="420573"/>
                </a:lnTo>
                <a:lnTo>
                  <a:pt x="287578" y="455307"/>
                </a:lnTo>
                <a:lnTo>
                  <a:pt x="265252" y="493674"/>
                </a:lnTo>
                <a:lnTo>
                  <a:pt x="246621" y="535292"/>
                </a:lnTo>
                <a:lnTo>
                  <a:pt x="231355" y="579780"/>
                </a:lnTo>
                <a:lnTo>
                  <a:pt x="222148" y="615086"/>
                </a:lnTo>
                <a:lnTo>
                  <a:pt x="236651" y="615086"/>
                </a:lnTo>
                <a:lnTo>
                  <a:pt x="241795" y="594080"/>
                </a:lnTo>
                <a:lnTo>
                  <a:pt x="255752" y="550633"/>
                </a:lnTo>
                <a:lnTo>
                  <a:pt x="272757" y="509879"/>
                </a:lnTo>
                <a:lnTo>
                  <a:pt x="293116" y="472173"/>
                </a:lnTo>
                <a:lnTo>
                  <a:pt x="317131" y="437896"/>
                </a:lnTo>
                <a:lnTo>
                  <a:pt x="345122" y="407403"/>
                </a:lnTo>
                <a:lnTo>
                  <a:pt x="353669" y="399313"/>
                </a:lnTo>
                <a:lnTo>
                  <a:pt x="386372" y="374459"/>
                </a:lnTo>
                <a:lnTo>
                  <a:pt x="422363" y="353377"/>
                </a:lnTo>
                <a:lnTo>
                  <a:pt x="461327" y="335749"/>
                </a:lnTo>
                <a:lnTo>
                  <a:pt x="502970" y="321284"/>
                </a:lnTo>
                <a:lnTo>
                  <a:pt x="547001" y="309638"/>
                </a:lnTo>
                <a:lnTo>
                  <a:pt x="593115" y="300520"/>
                </a:lnTo>
                <a:lnTo>
                  <a:pt x="641032" y="293598"/>
                </a:lnTo>
                <a:lnTo>
                  <a:pt x="690448" y="288569"/>
                </a:lnTo>
                <a:lnTo>
                  <a:pt x="741070" y="285115"/>
                </a:lnTo>
                <a:lnTo>
                  <a:pt x="792607" y="282905"/>
                </a:lnTo>
                <a:lnTo>
                  <a:pt x="844765" y="281647"/>
                </a:lnTo>
                <a:lnTo>
                  <a:pt x="897242" y="281000"/>
                </a:lnTo>
                <a:lnTo>
                  <a:pt x="1000683" y="280441"/>
                </a:lnTo>
                <a:lnTo>
                  <a:pt x="1051648" y="279857"/>
                </a:lnTo>
                <a:lnTo>
                  <a:pt x="1102360" y="278663"/>
                </a:lnTo>
                <a:lnTo>
                  <a:pt x="1152537" y="276555"/>
                </a:lnTo>
                <a:lnTo>
                  <a:pt x="1201864" y="273265"/>
                </a:lnTo>
                <a:lnTo>
                  <a:pt x="1250061" y="268503"/>
                </a:lnTo>
                <a:lnTo>
                  <a:pt x="1296809" y="262001"/>
                </a:lnTo>
                <a:lnTo>
                  <a:pt x="1341843" y="253466"/>
                </a:lnTo>
                <a:lnTo>
                  <a:pt x="1384833" y="242608"/>
                </a:lnTo>
                <a:lnTo>
                  <a:pt x="1427645" y="230847"/>
                </a:lnTo>
                <a:lnTo>
                  <a:pt x="1524419" y="203301"/>
                </a:lnTo>
                <a:lnTo>
                  <a:pt x="1572361" y="190169"/>
                </a:lnTo>
                <a:lnTo>
                  <a:pt x="1619973" y="177787"/>
                </a:lnTo>
                <a:lnTo>
                  <a:pt x="1647710" y="171094"/>
                </a:lnTo>
                <a:lnTo>
                  <a:pt x="1647710" y="157695"/>
                </a:lnTo>
                <a:close/>
              </a:path>
              <a:path w="1647825" h="615315">
                <a:moveTo>
                  <a:pt x="1647710" y="0"/>
                </a:moveTo>
                <a:lnTo>
                  <a:pt x="1589811" y="19418"/>
                </a:lnTo>
                <a:lnTo>
                  <a:pt x="1544027" y="35547"/>
                </a:lnTo>
                <a:lnTo>
                  <a:pt x="1449578" y="69837"/>
                </a:lnTo>
                <a:lnTo>
                  <a:pt x="1434884" y="75374"/>
                </a:lnTo>
                <a:lnTo>
                  <a:pt x="1405509" y="85775"/>
                </a:lnTo>
                <a:lnTo>
                  <a:pt x="1341653" y="108038"/>
                </a:lnTo>
                <a:lnTo>
                  <a:pt x="1292872" y="122085"/>
                </a:lnTo>
                <a:lnTo>
                  <a:pt x="1244295" y="133477"/>
                </a:lnTo>
                <a:lnTo>
                  <a:pt x="1195666" y="142227"/>
                </a:lnTo>
                <a:lnTo>
                  <a:pt x="1146797" y="148336"/>
                </a:lnTo>
                <a:lnTo>
                  <a:pt x="1097457" y="151815"/>
                </a:lnTo>
                <a:lnTo>
                  <a:pt x="1047445" y="152679"/>
                </a:lnTo>
                <a:lnTo>
                  <a:pt x="996543" y="150952"/>
                </a:lnTo>
                <a:lnTo>
                  <a:pt x="944524" y="146608"/>
                </a:lnTo>
                <a:lnTo>
                  <a:pt x="891184" y="139700"/>
                </a:lnTo>
                <a:lnTo>
                  <a:pt x="836295" y="130200"/>
                </a:lnTo>
                <a:lnTo>
                  <a:pt x="779665" y="118148"/>
                </a:lnTo>
                <a:lnTo>
                  <a:pt x="733793" y="106972"/>
                </a:lnTo>
                <a:lnTo>
                  <a:pt x="709752" y="100660"/>
                </a:lnTo>
                <a:lnTo>
                  <a:pt x="685190" y="94335"/>
                </a:lnTo>
                <a:lnTo>
                  <a:pt x="641248" y="82816"/>
                </a:lnTo>
                <a:lnTo>
                  <a:pt x="595972" y="71475"/>
                </a:lnTo>
                <a:lnTo>
                  <a:pt x="549719" y="60896"/>
                </a:lnTo>
                <a:lnTo>
                  <a:pt x="502881" y="51701"/>
                </a:lnTo>
                <a:lnTo>
                  <a:pt x="455803" y="44500"/>
                </a:lnTo>
                <a:lnTo>
                  <a:pt x="408851" y="39903"/>
                </a:lnTo>
                <a:lnTo>
                  <a:pt x="362394" y="38506"/>
                </a:lnTo>
                <a:lnTo>
                  <a:pt x="316801" y="40932"/>
                </a:lnTo>
                <a:lnTo>
                  <a:pt x="272415" y="47764"/>
                </a:lnTo>
                <a:lnTo>
                  <a:pt x="229628" y="59639"/>
                </a:lnTo>
                <a:lnTo>
                  <a:pt x="188950" y="77063"/>
                </a:lnTo>
                <a:lnTo>
                  <a:pt x="150241" y="100888"/>
                </a:lnTo>
                <a:lnTo>
                  <a:pt x="114388" y="131495"/>
                </a:lnTo>
                <a:lnTo>
                  <a:pt x="83921" y="165303"/>
                </a:lnTo>
                <a:lnTo>
                  <a:pt x="58788" y="201574"/>
                </a:lnTo>
                <a:lnTo>
                  <a:pt x="38646" y="240131"/>
                </a:lnTo>
                <a:lnTo>
                  <a:pt x="23114" y="280797"/>
                </a:lnTo>
                <a:lnTo>
                  <a:pt x="11849" y="323392"/>
                </a:lnTo>
                <a:lnTo>
                  <a:pt x="4483" y="367728"/>
                </a:lnTo>
                <a:lnTo>
                  <a:pt x="660" y="413651"/>
                </a:lnTo>
                <a:lnTo>
                  <a:pt x="0" y="460959"/>
                </a:lnTo>
                <a:lnTo>
                  <a:pt x="2159" y="509473"/>
                </a:lnTo>
                <a:lnTo>
                  <a:pt x="6769" y="559028"/>
                </a:lnTo>
                <a:lnTo>
                  <a:pt x="13474" y="609434"/>
                </a:lnTo>
                <a:lnTo>
                  <a:pt x="14401" y="615086"/>
                </a:lnTo>
                <a:lnTo>
                  <a:pt x="26657" y="615086"/>
                </a:lnTo>
                <a:lnTo>
                  <a:pt x="25869" y="610298"/>
                </a:lnTo>
                <a:lnTo>
                  <a:pt x="19227" y="560552"/>
                </a:lnTo>
                <a:lnTo>
                  <a:pt x="14617" y="511670"/>
                </a:lnTo>
                <a:lnTo>
                  <a:pt x="12395" y="463829"/>
                </a:lnTo>
                <a:lnTo>
                  <a:pt x="12890" y="417220"/>
                </a:lnTo>
                <a:lnTo>
                  <a:pt x="16471" y="372033"/>
                </a:lnTo>
                <a:lnTo>
                  <a:pt x="23444" y="328447"/>
                </a:lnTo>
                <a:lnTo>
                  <a:pt x="34188" y="286639"/>
                </a:lnTo>
                <a:lnTo>
                  <a:pt x="49022" y="246799"/>
                </a:lnTo>
                <a:lnTo>
                  <a:pt x="68287" y="209105"/>
                </a:lnTo>
                <a:lnTo>
                  <a:pt x="92341" y="173748"/>
                </a:lnTo>
                <a:lnTo>
                  <a:pt x="121526" y="140919"/>
                </a:lnTo>
                <a:lnTo>
                  <a:pt x="163944" y="106286"/>
                </a:lnTo>
                <a:lnTo>
                  <a:pt x="204660" y="83591"/>
                </a:lnTo>
                <a:lnTo>
                  <a:pt x="247954" y="67627"/>
                </a:lnTo>
                <a:lnTo>
                  <a:pt x="293370" y="57683"/>
                </a:lnTo>
                <a:lnTo>
                  <a:pt x="340487" y="53022"/>
                </a:lnTo>
                <a:lnTo>
                  <a:pt x="388848" y="52933"/>
                </a:lnTo>
                <a:lnTo>
                  <a:pt x="438010" y="56705"/>
                </a:lnTo>
                <a:lnTo>
                  <a:pt x="487514" y="63601"/>
                </a:lnTo>
                <a:lnTo>
                  <a:pt x="536943" y="72898"/>
                </a:lnTo>
                <a:lnTo>
                  <a:pt x="585825" y="83896"/>
                </a:lnTo>
                <a:lnTo>
                  <a:pt x="633730" y="95846"/>
                </a:lnTo>
                <a:lnTo>
                  <a:pt x="680199" y="108064"/>
                </a:lnTo>
                <a:lnTo>
                  <a:pt x="704761" y="114376"/>
                </a:lnTo>
                <a:lnTo>
                  <a:pt x="752157" y="126631"/>
                </a:lnTo>
                <a:lnTo>
                  <a:pt x="827836" y="143103"/>
                </a:lnTo>
                <a:lnTo>
                  <a:pt x="879436" y="152158"/>
                </a:lnTo>
                <a:lnTo>
                  <a:pt x="929640" y="159016"/>
                </a:lnTo>
                <a:lnTo>
                  <a:pt x="978636" y="163664"/>
                </a:lnTo>
                <a:lnTo>
                  <a:pt x="1026591" y="166090"/>
                </a:lnTo>
                <a:lnTo>
                  <a:pt x="1073683" y="166281"/>
                </a:lnTo>
                <a:lnTo>
                  <a:pt x="1120101" y="164236"/>
                </a:lnTo>
                <a:lnTo>
                  <a:pt x="1166012" y="159943"/>
                </a:lnTo>
                <a:lnTo>
                  <a:pt x="1211592" y="153390"/>
                </a:lnTo>
                <a:lnTo>
                  <a:pt x="1257020" y="144564"/>
                </a:lnTo>
                <a:lnTo>
                  <a:pt x="1302473" y="133451"/>
                </a:lnTo>
                <a:lnTo>
                  <a:pt x="1348117" y="120053"/>
                </a:lnTo>
                <a:lnTo>
                  <a:pt x="1394155" y="104343"/>
                </a:lnTo>
                <a:lnTo>
                  <a:pt x="1408988" y="98666"/>
                </a:lnTo>
                <a:lnTo>
                  <a:pt x="1550085" y="47396"/>
                </a:lnTo>
                <a:lnTo>
                  <a:pt x="1597152" y="30759"/>
                </a:lnTo>
                <a:lnTo>
                  <a:pt x="1643291" y="15113"/>
                </a:lnTo>
                <a:lnTo>
                  <a:pt x="1647710" y="13703"/>
                </a:lnTo>
                <a:lnTo>
                  <a:pt x="16477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3" name="bg object 23"/>
          <p:cNvSpPr/>
          <p:nvPr/>
        </p:nvSpPr>
        <p:spPr>
          <a:xfrm>
            <a:off x="0" y="6247960"/>
            <a:ext cx="1391920" cy="610446"/>
          </a:xfrm>
          <a:custGeom>
            <a:avLst/>
            <a:gdLst/>
            <a:ahLst/>
            <a:cxnLst/>
            <a:rect l="l" t="t" r="r" b="b"/>
            <a:pathLst>
              <a:path w="2087880" h="915670">
                <a:moveTo>
                  <a:pt x="980922" y="915060"/>
                </a:moveTo>
                <a:lnTo>
                  <a:pt x="939711" y="892898"/>
                </a:lnTo>
                <a:lnTo>
                  <a:pt x="893102" y="871296"/>
                </a:lnTo>
                <a:lnTo>
                  <a:pt x="846264" y="852982"/>
                </a:lnTo>
                <a:lnTo>
                  <a:pt x="799376" y="837996"/>
                </a:lnTo>
                <a:lnTo>
                  <a:pt x="752614" y="826376"/>
                </a:lnTo>
                <a:lnTo>
                  <a:pt x="706170" y="818146"/>
                </a:lnTo>
                <a:lnTo>
                  <a:pt x="660222" y="813333"/>
                </a:lnTo>
                <a:lnTo>
                  <a:pt x="614946" y="811999"/>
                </a:lnTo>
                <a:lnTo>
                  <a:pt x="570522" y="814158"/>
                </a:lnTo>
                <a:lnTo>
                  <a:pt x="527138" y="819835"/>
                </a:lnTo>
                <a:lnTo>
                  <a:pt x="484962" y="829094"/>
                </a:lnTo>
                <a:lnTo>
                  <a:pt x="447344" y="843064"/>
                </a:lnTo>
                <a:lnTo>
                  <a:pt x="411911" y="863180"/>
                </a:lnTo>
                <a:lnTo>
                  <a:pt x="378675" y="888911"/>
                </a:lnTo>
                <a:lnTo>
                  <a:pt x="352285" y="915060"/>
                </a:lnTo>
                <a:lnTo>
                  <a:pt x="369570" y="915060"/>
                </a:lnTo>
                <a:lnTo>
                  <a:pt x="403301" y="885075"/>
                </a:lnTo>
                <a:lnTo>
                  <a:pt x="443788" y="859459"/>
                </a:lnTo>
                <a:lnTo>
                  <a:pt x="488264" y="842340"/>
                </a:lnTo>
                <a:lnTo>
                  <a:pt x="533374" y="832294"/>
                </a:lnTo>
                <a:lnTo>
                  <a:pt x="579920" y="826516"/>
                </a:lnTo>
                <a:lnTo>
                  <a:pt x="627672" y="824966"/>
                </a:lnTo>
                <a:lnTo>
                  <a:pt x="676402" y="827570"/>
                </a:lnTo>
                <a:lnTo>
                  <a:pt x="725881" y="834275"/>
                </a:lnTo>
                <a:lnTo>
                  <a:pt x="775868" y="845019"/>
                </a:lnTo>
                <a:lnTo>
                  <a:pt x="826135" y="859739"/>
                </a:lnTo>
                <a:lnTo>
                  <a:pt x="876439" y="878370"/>
                </a:lnTo>
                <a:lnTo>
                  <a:pt x="926566" y="900861"/>
                </a:lnTo>
                <a:lnTo>
                  <a:pt x="953427" y="915060"/>
                </a:lnTo>
                <a:lnTo>
                  <a:pt x="980922" y="915060"/>
                </a:lnTo>
                <a:close/>
              </a:path>
              <a:path w="2087880" h="915670">
                <a:moveTo>
                  <a:pt x="1288732" y="915060"/>
                </a:moveTo>
                <a:lnTo>
                  <a:pt x="1248981" y="879017"/>
                </a:lnTo>
                <a:lnTo>
                  <a:pt x="1207757" y="845045"/>
                </a:lnTo>
                <a:lnTo>
                  <a:pt x="1164615" y="812761"/>
                </a:lnTo>
                <a:lnTo>
                  <a:pt x="1119632" y="782256"/>
                </a:lnTo>
                <a:lnTo>
                  <a:pt x="1070927" y="752729"/>
                </a:lnTo>
                <a:lnTo>
                  <a:pt x="1021829" y="726351"/>
                </a:lnTo>
                <a:lnTo>
                  <a:pt x="972489" y="703135"/>
                </a:lnTo>
                <a:lnTo>
                  <a:pt x="923074" y="683120"/>
                </a:lnTo>
                <a:lnTo>
                  <a:pt x="873734" y="666330"/>
                </a:lnTo>
                <a:lnTo>
                  <a:pt x="824636" y="652805"/>
                </a:lnTo>
                <a:lnTo>
                  <a:pt x="775931" y="642569"/>
                </a:lnTo>
                <a:lnTo>
                  <a:pt x="727786" y="635660"/>
                </a:lnTo>
                <a:lnTo>
                  <a:pt x="680351" y="632104"/>
                </a:lnTo>
                <a:lnTo>
                  <a:pt x="633793" y="631913"/>
                </a:lnTo>
                <a:lnTo>
                  <a:pt x="588264" y="635152"/>
                </a:lnTo>
                <a:lnTo>
                  <a:pt x="543915" y="641832"/>
                </a:lnTo>
                <a:lnTo>
                  <a:pt x="500926" y="651979"/>
                </a:lnTo>
                <a:lnTo>
                  <a:pt x="439801" y="679437"/>
                </a:lnTo>
                <a:lnTo>
                  <a:pt x="379933" y="727214"/>
                </a:lnTo>
                <a:lnTo>
                  <a:pt x="350735" y="758355"/>
                </a:lnTo>
                <a:lnTo>
                  <a:pt x="322160" y="794118"/>
                </a:lnTo>
                <a:lnTo>
                  <a:pt x="294309" y="834351"/>
                </a:lnTo>
                <a:lnTo>
                  <a:pt x="267284" y="878916"/>
                </a:lnTo>
                <a:lnTo>
                  <a:pt x="247929" y="915060"/>
                </a:lnTo>
                <a:lnTo>
                  <a:pt x="260489" y="915060"/>
                </a:lnTo>
                <a:lnTo>
                  <a:pt x="269328" y="898017"/>
                </a:lnTo>
                <a:lnTo>
                  <a:pt x="294741" y="854240"/>
                </a:lnTo>
                <a:lnTo>
                  <a:pt x="321398" y="813612"/>
                </a:lnTo>
                <a:lnTo>
                  <a:pt x="349224" y="776579"/>
                </a:lnTo>
                <a:lnTo>
                  <a:pt x="378155" y="743572"/>
                </a:lnTo>
                <a:lnTo>
                  <a:pt x="408114" y="715035"/>
                </a:lnTo>
                <a:lnTo>
                  <a:pt x="439039" y="691426"/>
                </a:lnTo>
                <a:lnTo>
                  <a:pt x="503491" y="660755"/>
                </a:lnTo>
                <a:lnTo>
                  <a:pt x="545757" y="650963"/>
                </a:lnTo>
                <a:lnTo>
                  <a:pt x="589356" y="644601"/>
                </a:lnTo>
                <a:lnTo>
                  <a:pt x="634149" y="641642"/>
                </a:lnTo>
                <a:lnTo>
                  <a:pt x="679970" y="642048"/>
                </a:lnTo>
                <a:lnTo>
                  <a:pt x="726668" y="645782"/>
                </a:lnTo>
                <a:lnTo>
                  <a:pt x="774090" y="652805"/>
                </a:lnTo>
                <a:lnTo>
                  <a:pt x="822071" y="663092"/>
                </a:lnTo>
                <a:lnTo>
                  <a:pt x="870470" y="676605"/>
                </a:lnTo>
                <a:lnTo>
                  <a:pt x="919111" y="693305"/>
                </a:lnTo>
                <a:lnTo>
                  <a:pt x="967841" y="713168"/>
                </a:lnTo>
                <a:lnTo>
                  <a:pt x="1016533" y="736155"/>
                </a:lnTo>
                <a:lnTo>
                  <a:pt x="1064996" y="762228"/>
                </a:lnTo>
                <a:lnTo>
                  <a:pt x="1113091" y="791349"/>
                </a:lnTo>
                <a:lnTo>
                  <a:pt x="1157173" y="821220"/>
                </a:lnTo>
                <a:lnTo>
                  <a:pt x="1199565" y="852982"/>
                </a:lnTo>
                <a:lnTo>
                  <a:pt x="1240155" y="886523"/>
                </a:lnTo>
                <a:lnTo>
                  <a:pt x="1271574" y="915060"/>
                </a:lnTo>
                <a:lnTo>
                  <a:pt x="1288732" y="915060"/>
                </a:lnTo>
                <a:close/>
              </a:path>
              <a:path w="2087880" h="915670">
                <a:moveTo>
                  <a:pt x="1532547" y="915060"/>
                </a:moveTo>
                <a:lnTo>
                  <a:pt x="1489113" y="862774"/>
                </a:lnTo>
                <a:lnTo>
                  <a:pt x="1455293" y="825969"/>
                </a:lnTo>
                <a:lnTo>
                  <a:pt x="1419758" y="790219"/>
                </a:lnTo>
                <a:lnTo>
                  <a:pt x="1382585" y="755624"/>
                </a:lnTo>
                <a:lnTo>
                  <a:pt x="1343837" y="722274"/>
                </a:lnTo>
                <a:lnTo>
                  <a:pt x="1303604" y="690270"/>
                </a:lnTo>
                <a:lnTo>
                  <a:pt x="1261922" y="659701"/>
                </a:lnTo>
                <a:lnTo>
                  <a:pt x="1218869" y="630643"/>
                </a:lnTo>
                <a:lnTo>
                  <a:pt x="1170279" y="600798"/>
                </a:lnTo>
                <a:lnTo>
                  <a:pt x="1121397" y="573620"/>
                </a:lnTo>
                <a:lnTo>
                  <a:pt x="1072362" y="549135"/>
                </a:lnTo>
                <a:lnTo>
                  <a:pt x="1023277" y="527380"/>
                </a:lnTo>
                <a:lnTo>
                  <a:pt x="974255" y="508368"/>
                </a:lnTo>
                <a:lnTo>
                  <a:pt x="925423" y="492150"/>
                </a:lnTo>
                <a:lnTo>
                  <a:pt x="876896" y="478751"/>
                </a:lnTo>
                <a:lnTo>
                  <a:pt x="828802" y="468198"/>
                </a:lnTo>
                <a:lnTo>
                  <a:pt x="781240" y="460527"/>
                </a:lnTo>
                <a:lnTo>
                  <a:pt x="734326" y="455752"/>
                </a:lnTo>
                <a:lnTo>
                  <a:pt x="688187" y="453910"/>
                </a:lnTo>
                <a:lnTo>
                  <a:pt x="642950" y="455041"/>
                </a:lnTo>
                <a:lnTo>
                  <a:pt x="598703" y="459168"/>
                </a:lnTo>
                <a:lnTo>
                  <a:pt x="555586" y="466331"/>
                </a:lnTo>
                <a:lnTo>
                  <a:pt x="513715" y="476542"/>
                </a:lnTo>
                <a:lnTo>
                  <a:pt x="469887" y="492353"/>
                </a:lnTo>
                <a:lnTo>
                  <a:pt x="429044" y="513842"/>
                </a:lnTo>
                <a:lnTo>
                  <a:pt x="391007" y="540397"/>
                </a:lnTo>
                <a:lnTo>
                  <a:pt x="355625" y="571411"/>
                </a:lnTo>
                <a:lnTo>
                  <a:pt x="322757" y="606285"/>
                </a:lnTo>
                <a:lnTo>
                  <a:pt x="292227" y="644410"/>
                </a:lnTo>
                <a:lnTo>
                  <a:pt x="263893" y="685177"/>
                </a:lnTo>
                <a:lnTo>
                  <a:pt x="237578" y="727989"/>
                </a:lnTo>
                <a:lnTo>
                  <a:pt x="213156" y="772248"/>
                </a:lnTo>
                <a:lnTo>
                  <a:pt x="190461" y="817321"/>
                </a:lnTo>
                <a:lnTo>
                  <a:pt x="169316" y="862634"/>
                </a:lnTo>
                <a:lnTo>
                  <a:pt x="149593" y="907567"/>
                </a:lnTo>
                <a:lnTo>
                  <a:pt x="146443" y="915060"/>
                </a:lnTo>
                <a:lnTo>
                  <a:pt x="158864" y="915060"/>
                </a:lnTo>
                <a:lnTo>
                  <a:pt x="160401" y="911440"/>
                </a:lnTo>
                <a:lnTo>
                  <a:pt x="180022" y="867079"/>
                </a:lnTo>
                <a:lnTo>
                  <a:pt x="200977" y="822350"/>
                </a:lnTo>
                <a:lnTo>
                  <a:pt x="223405" y="777862"/>
                </a:lnTo>
                <a:lnTo>
                  <a:pt x="247472" y="734199"/>
                </a:lnTo>
                <a:lnTo>
                  <a:pt x="273304" y="691972"/>
                </a:lnTo>
                <a:lnTo>
                  <a:pt x="301066" y="651776"/>
                </a:lnTo>
                <a:lnTo>
                  <a:pt x="330911" y="614184"/>
                </a:lnTo>
                <a:lnTo>
                  <a:pt x="362966" y="579818"/>
                </a:lnTo>
                <a:lnTo>
                  <a:pt x="397408" y="549262"/>
                </a:lnTo>
                <a:lnTo>
                  <a:pt x="434365" y="523113"/>
                </a:lnTo>
                <a:lnTo>
                  <a:pt x="474002" y="501967"/>
                </a:lnTo>
                <a:lnTo>
                  <a:pt x="516470" y="486422"/>
                </a:lnTo>
                <a:lnTo>
                  <a:pt x="557288" y="476796"/>
                </a:lnTo>
                <a:lnTo>
                  <a:pt x="599884" y="470001"/>
                </a:lnTo>
                <a:lnTo>
                  <a:pt x="643394" y="466178"/>
                </a:lnTo>
                <a:lnTo>
                  <a:pt x="687933" y="465251"/>
                </a:lnTo>
                <a:lnTo>
                  <a:pt x="733386" y="467220"/>
                </a:lnTo>
                <a:lnTo>
                  <a:pt x="779627" y="472033"/>
                </a:lnTo>
                <a:lnTo>
                  <a:pt x="826541" y="479704"/>
                </a:lnTo>
                <a:lnTo>
                  <a:pt x="874001" y="490181"/>
                </a:lnTo>
                <a:lnTo>
                  <a:pt x="921893" y="503478"/>
                </a:lnTo>
                <a:lnTo>
                  <a:pt x="970089" y="519557"/>
                </a:lnTo>
                <a:lnTo>
                  <a:pt x="1018463" y="538391"/>
                </a:lnTo>
                <a:lnTo>
                  <a:pt x="1066901" y="559981"/>
                </a:lnTo>
                <a:lnTo>
                  <a:pt x="1115288" y="584301"/>
                </a:lnTo>
                <a:lnTo>
                  <a:pt x="1163485" y="611327"/>
                </a:lnTo>
                <a:lnTo>
                  <a:pt x="1211389" y="641045"/>
                </a:lnTo>
                <a:lnTo>
                  <a:pt x="1256360" y="671436"/>
                </a:lnTo>
                <a:lnTo>
                  <a:pt x="1299819" y="703491"/>
                </a:lnTo>
                <a:lnTo>
                  <a:pt x="1341704" y="737108"/>
                </a:lnTo>
                <a:lnTo>
                  <a:pt x="1381899" y="772185"/>
                </a:lnTo>
                <a:lnTo>
                  <a:pt x="1420355" y="808609"/>
                </a:lnTo>
                <a:lnTo>
                  <a:pt x="1456994" y="846264"/>
                </a:lnTo>
                <a:lnTo>
                  <a:pt x="1491716" y="885037"/>
                </a:lnTo>
                <a:lnTo>
                  <a:pt x="1516418" y="915060"/>
                </a:lnTo>
                <a:lnTo>
                  <a:pt x="1532547" y="915060"/>
                </a:lnTo>
                <a:close/>
              </a:path>
              <a:path w="2087880" h="915670">
                <a:moveTo>
                  <a:pt x="1739188" y="915060"/>
                </a:moveTo>
                <a:lnTo>
                  <a:pt x="1710334" y="871156"/>
                </a:lnTo>
                <a:lnTo>
                  <a:pt x="1681353" y="830605"/>
                </a:lnTo>
                <a:lnTo>
                  <a:pt x="1650657" y="790816"/>
                </a:lnTo>
                <a:lnTo>
                  <a:pt x="1618310" y="751890"/>
                </a:lnTo>
                <a:lnTo>
                  <a:pt x="1584375" y="713892"/>
                </a:lnTo>
                <a:lnTo>
                  <a:pt x="1548904" y="676922"/>
                </a:lnTo>
                <a:lnTo>
                  <a:pt x="1511960" y="641032"/>
                </a:lnTo>
                <a:lnTo>
                  <a:pt x="1473581" y="606336"/>
                </a:lnTo>
                <a:lnTo>
                  <a:pt x="1433842" y="572884"/>
                </a:lnTo>
                <a:lnTo>
                  <a:pt x="1392783" y="540766"/>
                </a:lnTo>
                <a:lnTo>
                  <a:pt x="1350467" y="510070"/>
                </a:lnTo>
                <a:lnTo>
                  <a:pt x="1306944" y="480860"/>
                </a:lnTo>
                <a:lnTo>
                  <a:pt x="1260119" y="451866"/>
                </a:lnTo>
                <a:lnTo>
                  <a:pt x="1212900" y="425145"/>
                </a:lnTo>
                <a:lnTo>
                  <a:pt x="1165364" y="400710"/>
                </a:lnTo>
                <a:lnTo>
                  <a:pt x="1117600" y="378574"/>
                </a:lnTo>
                <a:lnTo>
                  <a:pt x="1069695" y="358762"/>
                </a:lnTo>
                <a:lnTo>
                  <a:pt x="1021753" y="341274"/>
                </a:lnTo>
                <a:lnTo>
                  <a:pt x="973836" y="326161"/>
                </a:lnTo>
                <a:lnTo>
                  <a:pt x="926045" y="313410"/>
                </a:lnTo>
                <a:lnTo>
                  <a:pt x="878471" y="303060"/>
                </a:lnTo>
                <a:lnTo>
                  <a:pt x="831202" y="295109"/>
                </a:lnTo>
                <a:lnTo>
                  <a:pt x="784326" y="289598"/>
                </a:lnTo>
                <a:lnTo>
                  <a:pt x="737933" y="286524"/>
                </a:lnTo>
                <a:lnTo>
                  <a:pt x="692099" y="285927"/>
                </a:lnTo>
                <a:lnTo>
                  <a:pt x="646925" y="287794"/>
                </a:lnTo>
                <a:lnTo>
                  <a:pt x="602500" y="292176"/>
                </a:lnTo>
                <a:lnTo>
                  <a:pt x="558901" y="299072"/>
                </a:lnTo>
                <a:lnTo>
                  <a:pt x="516229" y="308495"/>
                </a:lnTo>
                <a:lnTo>
                  <a:pt x="470928" y="323405"/>
                </a:lnTo>
                <a:lnTo>
                  <a:pt x="428866" y="342747"/>
                </a:lnTo>
                <a:lnTo>
                  <a:pt x="389851" y="366166"/>
                </a:lnTo>
                <a:lnTo>
                  <a:pt x="353682" y="393331"/>
                </a:lnTo>
                <a:lnTo>
                  <a:pt x="320154" y="423900"/>
                </a:lnTo>
                <a:lnTo>
                  <a:pt x="289077" y="457517"/>
                </a:lnTo>
                <a:lnTo>
                  <a:pt x="260261" y="493839"/>
                </a:lnTo>
                <a:lnTo>
                  <a:pt x="233502" y="532536"/>
                </a:lnTo>
                <a:lnTo>
                  <a:pt x="208597" y="573252"/>
                </a:lnTo>
                <a:lnTo>
                  <a:pt x="185369" y="615657"/>
                </a:lnTo>
                <a:lnTo>
                  <a:pt x="163601" y="659396"/>
                </a:lnTo>
                <a:lnTo>
                  <a:pt x="143103" y="704138"/>
                </a:lnTo>
                <a:lnTo>
                  <a:pt x="123672" y="749528"/>
                </a:lnTo>
                <a:lnTo>
                  <a:pt x="105130" y="795235"/>
                </a:lnTo>
                <a:lnTo>
                  <a:pt x="69875" y="886193"/>
                </a:lnTo>
                <a:lnTo>
                  <a:pt x="58369" y="915060"/>
                </a:lnTo>
                <a:lnTo>
                  <a:pt x="70916" y="915060"/>
                </a:lnTo>
                <a:lnTo>
                  <a:pt x="80848" y="890155"/>
                </a:lnTo>
                <a:lnTo>
                  <a:pt x="115798" y="800100"/>
                </a:lnTo>
                <a:lnTo>
                  <a:pt x="134188" y="754862"/>
                </a:lnTo>
                <a:lnTo>
                  <a:pt x="153428" y="709942"/>
                </a:lnTo>
                <a:lnTo>
                  <a:pt x="173723" y="665683"/>
                </a:lnTo>
                <a:lnTo>
                  <a:pt x="195249" y="622439"/>
                </a:lnTo>
                <a:lnTo>
                  <a:pt x="218211" y="580542"/>
                </a:lnTo>
                <a:lnTo>
                  <a:pt x="242798" y="540346"/>
                </a:lnTo>
                <a:lnTo>
                  <a:pt x="269189" y="502208"/>
                </a:lnTo>
                <a:lnTo>
                  <a:pt x="297586" y="466458"/>
                </a:lnTo>
                <a:lnTo>
                  <a:pt x="328168" y="433438"/>
                </a:lnTo>
                <a:lnTo>
                  <a:pt x="361137" y="403517"/>
                </a:lnTo>
                <a:lnTo>
                  <a:pt x="396684" y="377012"/>
                </a:lnTo>
                <a:lnTo>
                  <a:pt x="434987" y="354291"/>
                </a:lnTo>
                <a:lnTo>
                  <a:pt x="476250" y="335686"/>
                </a:lnTo>
                <a:lnTo>
                  <a:pt x="520649" y="321564"/>
                </a:lnTo>
                <a:lnTo>
                  <a:pt x="561098" y="312572"/>
                </a:lnTo>
                <a:lnTo>
                  <a:pt x="605726" y="305384"/>
                </a:lnTo>
                <a:lnTo>
                  <a:pt x="649554" y="301040"/>
                </a:lnTo>
                <a:lnTo>
                  <a:pt x="694131" y="299186"/>
                </a:lnTo>
                <a:lnTo>
                  <a:pt x="739368" y="299770"/>
                </a:lnTo>
                <a:lnTo>
                  <a:pt x="785177" y="302806"/>
                </a:lnTo>
                <a:lnTo>
                  <a:pt x="831469" y="308267"/>
                </a:lnTo>
                <a:lnTo>
                  <a:pt x="878154" y="316128"/>
                </a:lnTo>
                <a:lnTo>
                  <a:pt x="925156" y="326377"/>
                </a:lnTo>
                <a:lnTo>
                  <a:pt x="972375" y="338988"/>
                </a:lnTo>
                <a:lnTo>
                  <a:pt x="1019733" y="353949"/>
                </a:lnTo>
                <a:lnTo>
                  <a:pt x="1067142" y="371233"/>
                </a:lnTo>
                <a:lnTo>
                  <a:pt x="1114501" y="390842"/>
                </a:lnTo>
                <a:lnTo>
                  <a:pt x="1161757" y="412737"/>
                </a:lnTo>
                <a:lnTo>
                  <a:pt x="1208786" y="436905"/>
                </a:lnTo>
                <a:lnTo>
                  <a:pt x="1255522" y="463346"/>
                </a:lnTo>
                <a:lnTo>
                  <a:pt x="1301877" y="492023"/>
                </a:lnTo>
                <a:lnTo>
                  <a:pt x="1344879" y="520966"/>
                </a:lnTo>
                <a:lnTo>
                  <a:pt x="1386738" y="551395"/>
                </a:lnTo>
                <a:lnTo>
                  <a:pt x="1427365" y="583222"/>
                </a:lnTo>
                <a:lnTo>
                  <a:pt x="1466710" y="616356"/>
                </a:lnTo>
                <a:lnTo>
                  <a:pt x="1504721" y="650748"/>
                </a:lnTo>
                <a:lnTo>
                  <a:pt x="1541335" y="686282"/>
                </a:lnTo>
                <a:lnTo>
                  <a:pt x="1576501" y="722922"/>
                </a:lnTo>
                <a:lnTo>
                  <a:pt x="1610144" y="760552"/>
                </a:lnTo>
                <a:lnTo>
                  <a:pt x="1642224" y="799122"/>
                </a:lnTo>
                <a:lnTo>
                  <a:pt x="1672678" y="838530"/>
                </a:lnTo>
                <a:lnTo>
                  <a:pt x="1701457" y="878713"/>
                </a:lnTo>
                <a:lnTo>
                  <a:pt x="1725485" y="915060"/>
                </a:lnTo>
                <a:lnTo>
                  <a:pt x="1739188" y="915060"/>
                </a:lnTo>
                <a:close/>
              </a:path>
              <a:path w="2087880" h="915670">
                <a:moveTo>
                  <a:pt x="1931035" y="915060"/>
                </a:moveTo>
                <a:lnTo>
                  <a:pt x="1890991" y="841933"/>
                </a:lnTo>
                <a:lnTo>
                  <a:pt x="1864614" y="799426"/>
                </a:lnTo>
                <a:lnTo>
                  <a:pt x="1836445" y="757631"/>
                </a:lnTo>
                <a:lnTo>
                  <a:pt x="1806511" y="716597"/>
                </a:lnTo>
                <a:lnTo>
                  <a:pt x="1774837" y="676363"/>
                </a:lnTo>
                <a:lnTo>
                  <a:pt x="1741462" y="637006"/>
                </a:lnTo>
                <a:lnTo>
                  <a:pt x="1706422" y="598563"/>
                </a:lnTo>
                <a:lnTo>
                  <a:pt x="1669757" y="561086"/>
                </a:lnTo>
                <a:lnTo>
                  <a:pt x="1631480" y="524637"/>
                </a:lnTo>
                <a:lnTo>
                  <a:pt x="1591640" y="489254"/>
                </a:lnTo>
                <a:lnTo>
                  <a:pt x="1550276" y="454990"/>
                </a:lnTo>
                <a:lnTo>
                  <a:pt x="1507413" y="421906"/>
                </a:lnTo>
                <a:lnTo>
                  <a:pt x="1463078" y="390055"/>
                </a:lnTo>
                <a:lnTo>
                  <a:pt x="1417535" y="359410"/>
                </a:lnTo>
                <a:lnTo>
                  <a:pt x="1371384" y="330657"/>
                </a:lnTo>
                <a:lnTo>
                  <a:pt x="1324698" y="303796"/>
                </a:lnTo>
                <a:lnTo>
                  <a:pt x="1277543" y="278866"/>
                </a:lnTo>
                <a:lnTo>
                  <a:pt x="1229982" y="255879"/>
                </a:lnTo>
                <a:lnTo>
                  <a:pt x="1182090" y="234835"/>
                </a:lnTo>
                <a:lnTo>
                  <a:pt x="1133932" y="215773"/>
                </a:lnTo>
                <a:lnTo>
                  <a:pt x="1085583" y="198704"/>
                </a:lnTo>
                <a:lnTo>
                  <a:pt x="1037120" y="183654"/>
                </a:lnTo>
                <a:lnTo>
                  <a:pt x="988593" y="170624"/>
                </a:lnTo>
                <a:lnTo>
                  <a:pt x="940079" y="159639"/>
                </a:lnTo>
                <a:lnTo>
                  <a:pt x="891654" y="150723"/>
                </a:lnTo>
                <a:lnTo>
                  <a:pt x="843381" y="143891"/>
                </a:lnTo>
                <a:lnTo>
                  <a:pt x="795324" y="139166"/>
                </a:lnTo>
                <a:lnTo>
                  <a:pt x="747560" y="136550"/>
                </a:lnTo>
                <a:lnTo>
                  <a:pt x="700163" y="136080"/>
                </a:lnTo>
                <a:lnTo>
                  <a:pt x="653186" y="137756"/>
                </a:lnTo>
                <a:lnTo>
                  <a:pt x="606704" y="141605"/>
                </a:lnTo>
                <a:lnTo>
                  <a:pt x="560806" y="147650"/>
                </a:lnTo>
                <a:lnTo>
                  <a:pt x="515531" y="155905"/>
                </a:lnTo>
                <a:lnTo>
                  <a:pt x="463130" y="169176"/>
                </a:lnTo>
                <a:lnTo>
                  <a:pt x="414858" y="186143"/>
                </a:lnTo>
                <a:lnTo>
                  <a:pt x="370446" y="206629"/>
                </a:lnTo>
                <a:lnTo>
                  <a:pt x="329679" y="230403"/>
                </a:lnTo>
                <a:lnTo>
                  <a:pt x="292277" y="257289"/>
                </a:lnTo>
                <a:lnTo>
                  <a:pt x="258013" y="287083"/>
                </a:lnTo>
                <a:lnTo>
                  <a:pt x="226631" y="319582"/>
                </a:lnTo>
                <a:lnTo>
                  <a:pt x="197878" y="354596"/>
                </a:lnTo>
                <a:lnTo>
                  <a:pt x="171513" y="391909"/>
                </a:lnTo>
                <a:lnTo>
                  <a:pt x="147281" y="431330"/>
                </a:lnTo>
                <a:lnTo>
                  <a:pt x="124955" y="472668"/>
                </a:lnTo>
                <a:lnTo>
                  <a:pt x="104254" y="515708"/>
                </a:lnTo>
                <a:lnTo>
                  <a:pt x="84950" y="560260"/>
                </a:lnTo>
                <a:lnTo>
                  <a:pt x="66789" y="606132"/>
                </a:lnTo>
                <a:lnTo>
                  <a:pt x="49517" y="653110"/>
                </a:lnTo>
                <a:lnTo>
                  <a:pt x="32905" y="700989"/>
                </a:lnTo>
                <a:lnTo>
                  <a:pt x="609" y="798703"/>
                </a:lnTo>
                <a:lnTo>
                  <a:pt x="0" y="800531"/>
                </a:lnTo>
                <a:lnTo>
                  <a:pt x="0" y="835012"/>
                </a:lnTo>
                <a:lnTo>
                  <a:pt x="11404" y="801547"/>
                </a:lnTo>
                <a:lnTo>
                  <a:pt x="43446" y="704977"/>
                </a:lnTo>
                <a:lnTo>
                  <a:pt x="59893" y="657631"/>
                </a:lnTo>
                <a:lnTo>
                  <a:pt x="76962" y="611187"/>
                </a:lnTo>
                <a:lnTo>
                  <a:pt x="94881" y="565823"/>
                </a:lnTo>
                <a:lnTo>
                  <a:pt x="113906" y="521754"/>
                </a:lnTo>
                <a:lnTo>
                  <a:pt x="134264" y="479171"/>
                </a:lnTo>
                <a:lnTo>
                  <a:pt x="156222" y="438289"/>
                </a:lnTo>
                <a:lnTo>
                  <a:pt x="180022" y="399288"/>
                </a:lnTo>
                <a:lnTo>
                  <a:pt x="205905" y="362369"/>
                </a:lnTo>
                <a:lnTo>
                  <a:pt x="234099" y="327736"/>
                </a:lnTo>
                <a:lnTo>
                  <a:pt x="264871" y="295579"/>
                </a:lnTo>
                <a:lnTo>
                  <a:pt x="298462" y="266115"/>
                </a:lnTo>
                <a:lnTo>
                  <a:pt x="335102" y="239534"/>
                </a:lnTo>
                <a:lnTo>
                  <a:pt x="375056" y="216027"/>
                </a:lnTo>
                <a:lnTo>
                  <a:pt x="418553" y="195795"/>
                </a:lnTo>
                <a:lnTo>
                  <a:pt x="465836" y="179044"/>
                </a:lnTo>
                <a:lnTo>
                  <a:pt x="517169" y="165976"/>
                </a:lnTo>
                <a:lnTo>
                  <a:pt x="562114" y="157924"/>
                </a:lnTo>
                <a:lnTo>
                  <a:pt x="607695" y="152057"/>
                </a:lnTo>
                <a:lnTo>
                  <a:pt x="653808" y="148361"/>
                </a:lnTo>
                <a:lnTo>
                  <a:pt x="700417" y="146799"/>
                </a:lnTo>
                <a:lnTo>
                  <a:pt x="747433" y="147370"/>
                </a:lnTo>
                <a:lnTo>
                  <a:pt x="794816" y="150050"/>
                </a:lnTo>
                <a:lnTo>
                  <a:pt x="842467" y="154838"/>
                </a:lnTo>
                <a:lnTo>
                  <a:pt x="890346" y="161696"/>
                </a:lnTo>
                <a:lnTo>
                  <a:pt x="938377" y="170611"/>
                </a:lnTo>
                <a:lnTo>
                  <a:pt x="986497" y="181584"/>
                </a:lnTo>
                <a:lnTo>
                  <a:pt x="1034643" y="194576"/>
                </a:lnTo>
                <a:lnTo>
                  <a:pt x="1082738" y="209588"/>
                </a:lnTo>
                <a:lnTo>
                  <a:pt x="1130706" y="226593"/>
                </a:lnTo>
                <a:lnTo>
                  <a:pt x="1178509" y="245579"/>
                </a:lnTo>
                <a:lnTo>
                  <a:pt x="1226070" y="266522"/>
                </a:lnTo>
                <a:lnTo>
                  <a:pt x="1273302" y="289407"/>
                </a:lnTo>
                <a:lnTo>
                  <a:pt x="1320177" y="314236"/>
                </a:lnTo>
                <a:lnTo>
                  <a:pt x="1366596" y="340956"/>
                </a:lnTo>
                <a:lnTo>
                  <a:pt x="1412494" y="369582"/>
                </a:lnTo>
                <a:lnTo>
                  <a:pt x="1457833" y="400088"/>
                </a:lnTo>
                <a:lnTo>
                  <a:pt x="1501825" y="431825"/>
                </a:lnTo>
                <a:lnTo>
                  <a:pt x="1544358" y="464756"/>
                </a:lnTo>
                <a:lnTo>
                  <a:pt x="1585404" y="498830"/>
                </a:lnTo>
                <a:lnTo>
                  <a:pt x="1624939" y="533996"/>
                </a:lnTo>
                <a:lnTo>
                  <a:pt x="1662912" y="570204"/>
                </a:lnTo>
                <a:lnTo>
                  <a:pt x="1699298" y="607415"/>
                </a:lnTo>
                <a:lnTo>
                  <a:pt x="1734058" y="645566"/>
                </a:lnTo>
                <a:lnTo>
                  <a:pt x="1767166" y="684618"/>
                </a:lnTo>
                <a:lnTo>
                  <a:pt x="1798599" y="724509"/>
                </a:lnTo>
                <a:lnTo>
                  <a:pt x="1828292" y="765187"/>
                </a:lnTo>
                <a:lnTo>
                  <a:pt x="1856244" y="806615"/>
                </a:lnTo>
                <a:lnTo>
                  <a:pt x="1882394" y="848728"/>
                </a:lnTo>
                <a:lnTo>
                  <a:pt x="1906739" y="891489"/>
                </a:lnTo>
                <a:lnTo>
                  <a:pt x="1918970" y="915060"/>
                </a:lnTo>
                <a:lnTo>
                  <a:pt x="1931035" y="915060"/>
                </a:lnTo>
                <a:close/>
              </a:path>
              <a:path w="2087880" h="915670">
                <a:moveTo>
                  <a:pt x="2087600" y="915060"/>
                </a:moveTo>
                <a:lnTo>
                  <a:pt x="2052358" y="840778"/>
                </a:lnTo>
                <a:lnTo>
                  <a:pt x="2030958" y="800620"/>
                </a:lnTo>
                <a:lnTo>
                  <a:pt x="2008276" y="761123"/>
                </a:lnTo>
                <a:lnTo>
                  <a:pt x="1984362" y="722350"/>
                </a:lnTo>
                <a:lnTo>
                  <a:pt x="1959254" y="684288"/>
                </a:lnTo>
                <a:lnTo>
                  <a:pt x="1932965" y="646988"/>
                </a:lnTo>
                <a:lnTo>
                  <a:pt x="1905533" y="610450"/>
                </a:lnTo>
                <a:lnTo>
                  <a:pt x="1877021" y="574725"/>
                </a:lnTo>
                <a:lnTo>
                  <a:pt x="1847430" y="539826"/>
                </a:lnTo>
                <a:lnTo>
                  <a:pt x="1816811" y="505777"/>
                </a:lnTo>
                <a:lnTo>
                  <a:pt x="1785200" y="472605"/>
                </a:lnTo>
                <a:lnTo>
                  <a:pt x="1752625" y="440347"/>
                </a:lnTo>
                <a:lnTo>
                  <a:pt x="1719122" y="409003"/>
                </a:lnTo>
                <a:lnTo>
                  <a:pt x="1684731" y="378612"/>
                </a:lnTo>
                <a:lnTo>
                  <a:pt x="1649476" y="349199"/>
                </a:lnTo>
                <a:lnTo>
                  <a:pt x="1613408" y="320789"/>
                </a:lnTo>
                <a:lnTo>
                  <a:pt x="1576552" y="293395"/>
                </a:lnTo>
                <a:lnTo>
                  <a:pt x="1538947" y="267068"/>
                </a:lnTo>
                <a:lnTo>
                  <a:pt x="1500619" y="241820"/>
                </a:lnTo>
                <a:lnTo>
                  <a:pt x="1461604" y="217665"/>
                </a:lnTo>
                <a:lnTo>
                  <a:pt x="1421942" y="194640"/>
                </a:lnTo>
                <a:lnTo>
                  <a:pt x="1381671" y="172770"/>
                </a:lnTo>
                <a:lnTo>
                  <a:pt x="1340815" y="152069"/>
                </a:lnTo>
                <a:lnTo>
                  <a:pt x="1299413" y="132575"/>
                </a:lnTo>
                <a:lnTo>
                  <a:pt x="1257515" y="114312"/>
                </a:lnTo>
                <a:lnTo>
                  <a:pt x="1215136" y="97307"/>
                </a:lnTo>
                <a:lnTo>
                  <a:pt x="1172311" y="81572"/>
                </a:lnTo>
                <a:lnTo>
                  <a:pt x="1129080" y="67144"/>
                </a:lnTo>
                <a:lnTo>
                  <a:pt x="1085481" y="54038"/>
                </a:lnTo>
                <a:lnTo>
                  <a:pt x="1041552" y="42291"/>
                </a:lnTo>
                <a:lnTo>
                  <a:pt x="997318" y="31915"/>
                </a:lnTo>
                <a:lnTo>
                  <a:pt x="952817" y="22948"/>
                </a:lnTo>
                <a:lnTo>
                  <a:pt x="908088" y="15405"/>
                </a:lnTo>
                <a:lnTo>
                  <a:pt x="863168" y="9309"/>
                </a:lnTo>
                <a:lnTo>
                  <a:pt x="818070" y="4699"/>
                </a:lnTo>
                <a:lnTo>
                  <a:pt x="772858" y="1600"/>
                </a:lnTo>
                <a:lnTo>
                  <a:pt x="727544" y="25"/>
                </a:lnTo>
                <a:lnTo>
                  <a:pt x="682180" y="0"/>
                </a:lnTo>
                <a:lnTo>
                  <a:pt x="636790" y="1549"/>
                </a:lnTo>
                <a:lnTo>
                  <a:pt x="591400" y="4699"/>
                </a:lnTo>
                <a:lnTo>
                  <a:pt x="546074" y="9486"/>
                </a:lnTo>
                <a:lnTo>
                  <a:pt x="500824" y="15925"/>
                </a:lnTo>
                <a:lnTo>
                  <a:pt x="440715" y="27228"/>
                </a:lnTo>
                <a:lnTo>
                  <a:pt x="385419" y="41059"/>
                </a:lnTo>
                <a:lnTo>
                  <a:pt x="334683" y="57365"/>
                </a:lnTo>
                <a:lnTo>
                  <a:pt x="288239" y="76098"/>
                </a:lnTo>
                <a:lnTo>
                  <a:pt x="245833" y="97180"/>
                </a:lnTo>
                <a:lnTo>
                  <a:pt x="207225" y="120573"/>
                </a:lnTo>
                <a:lnTo>
                  <a:pt x="172135" y="146202"/>
                </a:lnTo>
                <a:lnTo>
                  <a:pt x="140309" y="174015"/>
                </a:lnTo>
                <a:lnTo>
                  <a:pt x="111493" y="203962"/>
                </a:lnTo>
                <a:lnTo>
                  <a:pt x="85432" y="235953"/>
                </a:lnTo>
                <a:lnTo>
                  <a:pt x="61861" y="269963"/>
                </a:lnTo>
                <a:lnTo>
                  <a:pt x="40525" y="305917"/>
                </a:lnTo>
                <a:lnTo>
                  <a:pt x="21170" y="343750"/>
                </a:lnTo>
                <a:lnTo>
                  <a:pt x="3543" y="383413"/>
                </a:lnTo>
                <a:lnTo>
                  <a:pt x="0" y="392493"/>
                </a:lnTo>
                <a:lnTo>
                  <a:pt x="0" y="423824"/>
                </a:lnTo>
                <a:lnTo>
                  <a:pt x="12865" y="390652"/>
                </a:lnTo>
                <a:lnTo>
                  <a:pt x="30238" y="351383"/>
                </a:lnTo>
                <a:lnTo>
                  <a:pt x="49288" y="313931"/>
                </a:lnTo>
                <a:lnTo>
                  <a:pt x="70307" y="278345"/>
                </a:lnTo>
                <a:lnTo>
                  <a:pt x="93522" y="244690"/>
                </a:lnTo>
                <a:lnTo>
                  <a:pt x="119189" y="213017"/>
                </a:lnTo>
                <a:lnTo>
                  <a:pt x="147574" y="183388"/>
                </a:lnTo>
                <a:lnTo>
                  <a:pt x="178917" y="155867"/>
                </a:lnTo>
                <a:lnTo>
                  <a:pt x="213487" y="130505"/>
                </a:lnTo>
                <a:lnTo>
                  <a:pt x="251523" y="107365"/>
                </a:lnTo>
                <a:lnTo>
                  <a:pt x="293281" y="86512"/>
                </a:lnTo>
                <a:lnTo>
                  <a:pt x="339026" y="68008"/>
                </a:lnTo>
                <a:lnTo>
                  <a:pt x="388988" y="51892"/>
                </a:lnTo>
                <a:lnTo>
                  <a:pt x="443445" y="38239"/>
                </a:lnTo>
                <a:lnTo>
                  <a:pt x="502640" y="27114"/>
                </a:lnTo>
                <a:lnTo>
                  <a:pt x="548538" y="20599"/>
                </a:lnTo>
                <a:lnTo>
                  <a:pt x="594512" y="15786"/>
                </a:lnTo>
                <a:lnTo>
                  <a:pt x="640537" y="12661"/>
                </a:lnTo>
                <a:lnTo>
                  <a:pt x="686562" y="11201"/>
                </a:lnTo>
                <a:lnTo>
                  <a:pt x="732561" y="11353"/>
                </a:lnTo>
                <a:lnTo>
                  <a:pt x="778497" y="13119"/>
                </a:lnTo>
                <a:lnTo>
                  <a:pt x="824318" y="16446"/>
                </a:lnTo>
                <a:lnTo>
                  <a:pt x="870013" y="21336"/>
                </a:lnTo>
                <a:lnTo>
                  <a:pt x="915517" y="27749"/>
                </a:lnTo>
                <a:lnTo>
                  <a:pt x="960818" y="35648"/>
                </a:lnTo>
                <a:lnTo>
                  <a:pt x="1005865" y="45034"/>
                </a:lnTo>
                <a:lnTo>
                  <a:pt x="1050620" y="55854"/>
                </a:lnTo>
                <a:lnTo>
                  <a:pt x="1095057" y="68084"/>
                </a:lnTo>
                <a:lnTo>
                  <a:pt x="1139139" y="81711"/>
                </a:lnTo>
                <a:lnTo>
                  <a:pt x="1182827" y="96710"/>
                </a:lnTo>
                <a:lnTo>
                  <a:pt x="1226070" y="113042"/>
                </a:lnTo>
                <a:lnTo>
                  <a:pt x="1268857" y="130683"/>
                </a:lnTo>
                <a:lnTo>
                  <a:pt x="1311135" y="149618"/>
                </a:lnTo>
                <a:lnTo>
                  <a:pt x="1352867" y="169811"/>
                </a:lnTo>
                <a:lnTo>
                  <a:pt x="1394028" y="191223"/>
                </a:lnTo>
                <a:lnTo>
                  <a:pt x="1434566" y="213855"/>
                </a:lnTo>
                <a:lnTo>
                  <a:pt x="1474457" y="237667"/>
                </a:lnTo>
                <a:lnTo>
                  <a:pt x="1513662" y="262636"/>
                </a:lnTo>
                <a:lnTo>
                  <a:pt x="1552143" y="288721"/>
                </a:lnTo>
                <a:lnTo>
                  <a:pt x="1589862" y="315912"/>
                </a:lnTo>
                <a:lnTo>
                  <a:pt x="1626781" y="344182"/>
                </a:lnTo>
                <a:lnTo>
                  <a:pt x="1662861" y="373494"/>
                </a:lnTo>
                <a:lnTo>
                  <a:pt x="1698078" y="403821"/>
                </a:lnTo>
                <a:lnTo>
                  <a:pt x="1732394" y="435152"/>
                </a:lnTo>
                <a:lnTo>
                  <a:pt x="1765757" y="467461"/>
                </a:lnTo>
                <a:lnTo>
                  <a:pt x="1798142" y="500697"/>
                </a:lnTo>
                <a:lnTo>
                  <a:pt x="1829511" y="534860"/>
                </a:lnTo>
                <a:lnTo>
                  <a:pt x="1859826" y="569912"/>
                </a:lnTo>
                <a:lnTo>
                  <a:pt x="1889048" y="605815"/>
                </a:lnTo>
                <a:lnTo>
                  <a:pt x="1917153" y="642569"/>
                </a:lnTo>
                <a:lnTo>
                  <a:pt x="1944090" y="680123"/>
                </a:lnTo>
                <a:lnTo>
                  <a:pt x="1969833" y="718477"/>
                </a:lnTo>
                <a:lnTo>
                  <a:pt x="1994331" y="757567"/>
                </a:lnTo>
                <a:lnTo>
                  <a:pt x="2017560" y="797407"/>
                </a:lnTo>
                <a:lnTo>
                  <a:pt x="2039480" y="837946"/>
                </a:lnTo>
                <a:lnTo>
                  <a:pt x="2060067" y="879157"/>
                </a:lnTo>
                <a:lnTo>
                  <a:pt x="2076526" y="915060"/>
                </a:lnTo>
                <a:lnTo>
                  <a:pt x="2087600" y="9150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24" name="bg object 2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0"/>
            <a:ext cx="2508249" cy="1691469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733941" y="4870331"/>
            <a:ext cx="3174999" cy="1079499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004932" y="2843943"/>
            <a:ext cx="4184649" cy="1003299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75955" y="2510557"/>
            <a:ext cx="3327399" cy="15620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54525" y="339147"/>
            <a:ext cx="6882949" cy="500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1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5747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04815">
        <a:defRPr>
          <a:latin typeface="+mn-lt"/>
          <a:ea typeface="+mn-ea"/>
          <a:cs typeface="+mn-cs"/>
        </a:defRPr>
      </a:lvl2pPr>
      <a:lvl3pPr marL="609630">
        <a:defRPr>
          <a:latin typeface="+mn-lt"/>
          <a:ea typeface="+mn-ea"/>
          <a:cs typeface="+mn-cs"/>
        </a:defRPr>
      </a:lvl3pPr>
      <a:lvl4pPr marL="914446">
        <a:defRPr>
          <a:latin typeface="+mn-lt"/>
          <a:ea typeface="+mn-ea"/>
          <a:cs typeface="+mn-cs"/>
        </a:defRPr>
      </a:lvl4pPr>
      <a:lvl5pPr marL="1219261">
        <a:defRPr>
          <a:latin typeface="+mn-lt"/>
          <a:ea typeface="+mn-ea"/>
          <a:cs typeface="+mn-cs"/>
        </a:defRPr>
      </a:lvl5pPr>
      <a:lvl6pPr marL="1524076">
        <a:defRPr>
          <a:latin typeface="+mn-lt"/>
          <a:ea typeface="+mn-ea"/>
          <a:cs typeface="+mn-cs"/>
        </a:defRPr>
      </a:lvl6pPr>
      <a:lvl7pPr marL="1828891">
        <a:defRPr>
          <a:latin typeface="+mn-lt"/>
          <a:ea typeface="+mn-ea"/>
          <a:cs typeface="+mn-cs"/>
        </a:defRPr>
      </a:lvl7pPr>
      <a:lvl8pPr marL="2133707">
        <a:defRPr>
          <a:latin typeface="+mn-lt"/>
          <a:ea typeface="+mn-ea"/>
          <a:cs typeface="+mn-cs"/>
        </a:defRPr>
      </a:lvl8pPr>
      <a:lvl9pPr marL="2438522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04815">
        <a:defRPr>
          <a:latin typeface="+mn-lt"/>
          <a:ea typeface="+mn-ea"/>
          <a:cs typeface="+mn-cs"/>
        </a:defRPr>
      </a:lvl2pPr>
      <a:lvl3pPr marL="609630">
        <a:defRPr>
          <a:latin typeface="+mn-lt"/>
          <a:ea typeface="+mn-ea"/>
          <a:cs typeface="+mn-cs"/>
        </a:defRPr>
      </a:lvl3pPr>
      <a:lvl4pPr marL="914446">
        <a:defRPr>
          <a:latin typeface="+mn-lt"/>
          <a:ea typeface="+mn-ea"/>
          <a:cs typeface="+mn-cs"/>
        </a:defRPr>
      </a:lvl4pPr>
      <a:lvl5pPr marL="1219261">
        <a:defRPr>
          <a:latin typeface="+mn-lt"/>
          <a:ea typeface="+mn-ea"/>
          <a:cs typeface="+mn-cs"/>
        </a:defRPr>
      </a:lvl5pPr>
      <a:lvl6pPr marL="1524076">
        <a:defRPr>
          <a:latin typeface="+mn-lt"/>
          <a:ea typeface="+mn-ea"/>
          <a:cs typeface="+mn-cs"/>
        </a:defRPr>
      </a:lvl6pPr>
      <a:lvl7pPr marL="1828891">
        <a:defRPr>
          <a:latin typeface="+mn-lt"/>
          <a:ea typeface="+mn-ea"/>
          <a:cs typeface="+mn-cs"/>
        </a:defRPr>
      </a:lvl7pPr>
      <a:lvl8pPr marL="2133707">
        <a:defRPr>
          <a:latin typeface="+mn-lt"/>
          <a:ea typeface="+mn-ea"/>
          <a:cs typeface="+mn-cs"/>
        </a:defRPr>
      </a:lvl8pPr>
      <a:lvl9pPr marL="2438522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archive.org/details/stackexchange" TargetMode="External"/><Relationship Id="rId3" Type="http://schemas.openxmlformats.org/officeDocument/2006/relationships/hyperlink" Target="https://brentozar.com/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qlskills.com/" TargetMode="External"/><Relationship Id="rId5" Type="http://schemas.openxmlformats.org/officeDocument/2006/relationships/hyperlink" Target="https://passdatacommunitysummit.com/sessions/video-library/" TargetMode="External"/><Relationship Id="rId4" Type="http://schemas.openxmlformats.org/officeDocument/2006/relationships/hyperlink" Target="https://blog.sqlauthority.com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jpe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hyperlink" Target="https://www.linkedin.com/in/brydenoliver" TargetMode="External"/><Relationship Id="rId4" Type="http://schemas.openxmlformats.org/officeDocument/2006/relationships/hyperlink" Target="http://www.linkedin.com/in/brydenoliver" TargetMode="External"/><Relationship Id="rId9" Type="http://schemas.openxmlformats.org/officeDocument/2006/relationships/image" Target="../media/image19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shack.com/how-to-use-sargable-expressions-in-t-sql-queries-performance-advantages-and-examples/" TargetMode="External"/><Relationship Id="rId2" Type="http://schemas.openxmlformats.org/officeDocument/2006/relationships/hyperlink" Target="https://www.brentozar.com/training/think-like-sql-server-engine/" TargetMode="Externa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brydeno/DatabasePerformance" TargetMode="External"/><Relationship Id="rId5" Type="http://schemas.openxmlformats.org/officeDocument/2006/relationships/image" Target="../media/image31.emf"/><Relationship Id="rId4" Type="http://schemas.openxmlformats.org/officeDocument/2006/relationships/hyperlink" Target="mailto:info@ssw.com.au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ssw.com.au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brydeno/DatabasePerformance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s://github.com/brydeno/DatabasePerformanc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body" sz="quarter" idx="4294967295"/>
          </p:nvPr>
        </p:nvSpPr>
        <p:spPr>
          <a:xfrm>
            <a:off x="752902" y="436728"/>
            <a:ext cx="10686197" cy="5940327"/>
          </a:xfrm>
        </p:spPr>
        <p:txBody>
          <a:bodyPr anchor="b"/>
          <a:lstStyle/>
          <a:p>
            <a:pPr algn="ctr"/>
            <a:endParaRPr lang="en-AU" sz="1800" dirty="0"/>
          </a:p>
          <a:p>
            <a:pPr algn="ctr"/>
            <a:r>
              <a:rPr lang="en-AU" sz="2400" dirty="0"/>
              <a:t>ENTERPRISE SOFTWARE DEVELOPMENT</a:t>
            </a:r>
            <a:endParaRPr lang="en-AU" sz="1800" dirty="0"/>
          </a:p>
          <a:p>
            <a:pPr algn="ctr"/>
            <a:endParaRPr lang="en-AU" sz="1800" dirty="0"/>
          </a:p>
          <a:p>
            <a:pPr algn="ctr"/>
            <a:endParaRPr lang="en-AU" sz="1800" dirty="0"/>
          </a:p>
          <a:p>
            <a:pPr algn="ctr"/>
            <a:endParaRPr lang="en-AU" sz="1800" dirty="0"/>
          </a:p>
        </p:txBody>
      </p:sp>
      <p:sp>
        <p:nvSpPr>
          <p:cNvPr id="3" name="Subtitle 12"/>
          <p:cNvSpPr txBox="1">
            <a:spLocks/>
          </p:cNvSpPr>
          <p:nvPr/>
        </p:nvSpPr>
        <p:spPr>
          <a:xfrm>
            <a:off x="2727064" y="4365755"/>
            <a:ext cx="6571129" cy="5529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26" y="2152980"/>
            <a:ext cx="3415748" cy="181888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1205F54-3DBE-9E1F-3CA5-00FDC112DC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959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E6F5F-0BC5-FF76-F9A2-13B8F1E51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Reduce Table Size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DD2CF-D5D2-B506-2C41-D22702D32C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AU" dirty="0"/>
              <a:t>Why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Large tables take longer to read and update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They take up more buffer space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D448D5-AD1D-B358-3930-105647174C2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5" name="Graphic 4" descr="Programmer male outline">
            <a:extLst>
              <a:ext uri="{FF2B5EF4-FFF2-40B4-BE49-F238E27FC236}">
                <a16:creationId xmlns:a16="http://schemas.microsoft.com/office/drawing/2014/main" id="{C8780625-9AB9-E90D-63D1-5C71A484E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7566" y="4453719"/>
            <a:ext cx="1561532" cy="15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865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E6F5F-0BC5-FF76-F9A2-13B8F1E51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Reduce Table Size (What to do)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DD2CF-D5D2-B506-2C41-D22702D32C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Archive unneeded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Reduce column sizes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Remove unnecessary columns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D448D5-AD1D-B358-3930-105647174C2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035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85983-0398-1F78-497C-E1765435A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 Use SELECT &lt;fields&gt; from rather than SELECT * FROM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EC24F0-FD13-F255-EB4F-0DE670FC8E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Retrieving all columns can cause both index and table to be read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Takes more network to transmit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More CPU work at both ends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153F5F-28E4-A877-0950-6C34A594F71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6" name="Graphic 5" descr="Programmer male outline">
            <a:extLst>
              <a:ext uri="{FF2B5EF4-FFF2-40B4-BE49-F238E27FC236}">
                <a16:creationId xmlns:a16="http://schemas.microsoft.com/office/drawing/2014/main" id="{9B0970B4-CD72-E310-7474-339DC8592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7566" y="4453719"/>
            <a:ext cx="1561532" cy="15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55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BCEA-F67D-2253-3296-A31049E7C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3. Create indexes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99637-2A62-4AD6-5947-4BC37698BE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Generally gets the biggest wins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Takes some effort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Can make more than 1,000,000 times improvements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https://github.com/brydeno/DatabasePerformance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dirty="0">
              <a:highlight>
                <a:srgbClr val="FFFF00"/>
              </a:highlight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01147B-3929-D0F1-10F3-D6E8C0C5858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608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8B6D8-C5D0-7152-9673-8C75213A8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4. Verify indexes are being used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3F80F-24CB-0286-9A35-B47F125310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(Check for unused indexes)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You’d be surprised how often they aren’t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Run your query with “Show Actual Execution Plan” 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Check the plan is what you expect (or better)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778184-7B53-F128-A78B-9A2357D178C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96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DC74-C8B9-DBF8-0F67-B1E3202D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D23298-A0C2-8CFF-AC62-763D83BA31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Execution plan</a:t>
            </a:r>
            <a:endParaRPr lang="en-AU" dirty="0"/>
          </a:p>
          <a:p>
            <a:r>
              <a:rPr lang="en-US" dirty="0"/>
              <a:t>Unused index query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E4A42A-BE17-A9A4-DD5C-33C28A1C9D5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5" name="Graphic 4" descr="Programmer male outline">
            <a:extLst>
              <a:ext uri="{FF2B5EF4-FFF2-40B4-BE49-F238E27FC236}">
                <a16:creationId xmlns:a16="http://schemas.microsoft.com/office/drawing/2014/main" id="{6DFA6954-0741-9946-02A8-49CA9A380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7566" y="4453719"/>
            <a:ext cx="1561532" cy="15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043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5A816-7237-A6CA-F82D-425778E91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5. Avoid Implicit conversions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56FDF-80AD-465D-FD63-7313966279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AU" dirty="0" err="1"/>
              <a:t>ake</a:t>
            </a:r>
            <a:r>
              <a:rPr lang="en-AU" dirty="0"/>
              <a:t> sure the type in WHERE clause matches column</a:t>
            </a:r>
          </a:p>
          <a:p>
            <a:r>
              <a:rPr lang="en-AU" dirty="0"/>
              <a:t>Can make SQL Server scan a whole index </a:t>
            </a:r>
            <a:r>
              <a:rPr lang="en-US" dirty="0"/>
              <a:t>😱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120D38-A1D6-350C-6BB7-1246A91C41F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5" name="Graphic 4" descr="Programmer male outline">
            <a:extLst>
              <a:ext uri="{FF2B5EF4-FFF2-40B4-BE49-F238E27FC236}">
                <a16:creationId xmlns:a16="http://schemas.microsoft.com/office/drawing/2014/main" id="{43AFD147-3B1C-3241-5118-DDB2C2B10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7566" y="4453719"/>
            <a:ext cx="1561532" cy="15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05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F6D37-E762-4BCC-1CD7-0E9EB6D67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6. Avoid Looping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15D40-A3D8-C71F-532C-1633680F6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Looping causes the server to execute one after another</a:t>
            </a:r>
          </a:p>
          <a:p>
            <a:r>
              <a:rPr lang="en-AU" dirty="0"/>
              <a:t>If you can get it to do in parallel much better</a:t>
            </a:r>
          </a:p>
          <a:p>
            <a:r>
              <a:rPr lang="en-AU" dirty="0"/>
              <a:t>Often Group By or aggregation a better choice</a:t>
            </a:r>
          </a:p>
          <a:p>
            <a:r>
              <a:rPr lang="en-AU" dirty="0"/>
              <a:t>There are times looping is necessary. </a:t>
            </a:r>
          </a:p>
          <a:p>
            <a:r>
              <a:rPr lang="en-AU" dirty="0"/>
              <a:t>Looping database statistics is one (very few others).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A468EF-0D5D-B969-F127-E88ECB374F1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5" name="Graphic 4" descr="Programmer male outline">
            <a:extLst>
              <a:ext uri="{FF2B5EF4-FFF2-40B4-BE49-F238E27FC236}">
                <a16:creationId xmlns:a16="http://schemas.microsoft.com/office/drawing/2014/main" id="{1756C073-1060-DAA9-20D7-BF0B53097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09829" y="4658293"/>
            <a:ext cx="1561532" cy="15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149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9F470-306B-E7DD-95A6-D0DDA6C0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7. Use AND instead of OR where possible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CF7199-A7CE-DCC5-9998-2E646CACA2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(Or split into 2 queries and UNION the results)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Think through how an OR works, the server needs to traverse both branches of the OR, but typically just scans the whole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UNION is the most efficient solution, but is much larger to write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DC667-F743-1BAB-3808-117049BFA28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5" name="Graphic 4" descr="Programmer male outline">
            <a:extLst>
              <a:ext uri="{FF2B5EF4-FFF2-40B4-BE49-F238E27FC236}">
                <a16:creationId xmlns:a16="http://schemas.microsoft.com/office/drawing/2014/main" id="{84C0E81B-918D-42AA-3B28-0A1DED37A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68885" y="4726556"/>
            <a:ext cx="1561532" cy="15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01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9F6D9-4EC6-B640-E568-E4E660379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8. Minimize large writes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4F5D5-2781-4B35-821C-BA8FA81802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This one is often caused by the amount of locking that goes on.</a:t>
            </a:r>
          </a:p>
          <a:p>
            <a:r>
              <a:rPr lang="en-AU" dirty="0"/>
              <a:t>Typically using Bulk Insert libraries you can avoid pain here. Be aware that the more foreign keys attached from or to your table, the worse this will get.</a:t>
            </a:r>
          </a:p>
          <a:p>
            <a:r>
              <a:rPr lang="en-AU" dirty="0"/>
              <a:t>Indexes also have significant effect here.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75BE90-1B66-86F2-71F4-1E4338C7C4F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013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3C8DDBB5-C593-B442-AE76-A92C4E0094B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9" t="13959" r="10066" b="27457"/>
          <a:stretch/>
        </p:blipFill>
        <p:spPr>
          <a:xfrm>
            <a:off x="2186" y="68450"/>
            <a:ext cx="12192000" cy="6790765"/>
          </a:xfrm>
        </p:spPr>
      </p:pic>
      <p:sp>
        <p:nvSpPr>
          <p:cNvPr id="15" name="Text Placeholder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Data, Power BI and AI Bootcamp, June, 2023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Top Database Performance Techniques</a:t>
            </a:r>
            <a:endParaRPr lang="en-US" sz="2200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Join the Conversation #DatabasePerformance @BrydenOliver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AA297D-54B9-7244-B6D3-16217188DB6A}"/>
              </a:ext>
            </a:extLst>
          </p:cNvPr>
          <p:cNvSpPr txBox="1"/>
          <p:nvPr/>
        </p:nvSpPr>
        <p:spPr>
          <a:xfrm>
            <a:off x="-602428" y="451821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9F27B-DF9D-A347-A171-32C4A3532520}"/>
              </a:ext>
            </a:extLst>
          </p:cNvPr>
          <p:cNvSpPr txBox="1"/>
          <p:nvPr/>
        </p:nvSpPr>
        <p:spPr>
          <a:xfrm>
            <a:off x="12685853" y="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BA1EAE-F8A6-B044-8B59-A5F6E429DECA}"/>
              </a:ext>
            </a:extLst>
          </p:cNvPr>
          <p:cNvSpPr txBox="1"/>
          <p:nvPr/>
        </p:nvSpPr>
        <p:spPr>
          <a:xfrm>
            <a:off x="-2410691" y="-1729047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8642C5-D431-684B-8F38-55FC442F1006}"/>
              </a:ext>
            </a:extLst>
          </p:cNvPr>
          <p:cNvSpPr txBox="1"/>
          <p:nvPr/>
        </p:nvSpPr>
        <p:spPr>
          <a:xfrm>
            <a:off x="-2820692" y="-61993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082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EFE3E-9CFB-0618-D0B6-83571E6C5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9. Avoid wildcards at the start of string filters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DA8AD-D776-8D59-3FA8-F58CB4A418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ie</a:t>
            </a:r>
            <a:r>
              <a:rPr lang="en-US" dirty="0"/>
              <a:t> don't use LIKE ‘%</a:t>
            </a:r>
            <a:r>
              <a:rPr lang="en-US" dirty="0" err="1"/>
              <a:t>fred</a:t>
            </a:r>
            <a:r>
              <a:rPr lang="en-US" dirty="0"/>
              <a:t>’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</a:t>
            </a:r>
            <a:r>
              <a:rPr lang="en-US" dirty="0" err="1"/>
              <a:t>EndWith</a:t>
            </a:r>
            <a:r>
              <a:rPr lang="en-US" dirty="0"/>
              <a:t>, reverse the string and index on that…</a:t>
            </a:r>
          </a:p>
          <a:p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3750C1-DB2C-419A-64EF-DAB7A3C0AB6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5" name="Graphic 4" descr="Programmer male outline">
            <a:extLst>
              <a:ext uri="{FF2B5EF4-FFF2-40B4-BE49-F238E27FC236}">
                <a16:creationId xmlns:a16="http://schemas.microsoft.com/office/drawing/2014/main" id="{58629863-60C5-3373-C767-D838BB8ED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7566" y="4453719"/>
            <a:ext cx="1561532" cy="15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552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B36ED-A86B-6054-8B21-55B7BB75E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10. Create joins with inner joins not where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FB654-B386-E1EB-6AD4-233D993C2F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Optimizer optimizes JOINs better than WHERE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Can convert most WHERE to JOIN (but not ALL)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Easier to read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Makes it clear what type of JOIN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691D2-8590-B010-1641-61DD64FFA20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5" name="Graphic 4" descr="Programmer male outline">
            <a:extLst>
              <a:ext uri="{FF2B5EF4-FFF2-40B4-BE49-F238E27FC236}">
                <a16:creationId xmlns:a16="http://schemas.microsoft.com/office/drawing/2014/main" id="{7FCA0EA5-C148-BC27-448B-14D3BDE98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50187" y="4508310"/>
            <a:ext cx="1561532" cy="15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37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A3E29-09CF-D24E-C2A0-16236BF74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11. Use Exists() instead of count() where you can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E4A26-A3B3-263F-A028-A30A367AE4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Exists() stops as soon as it finds a match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Count() scans to count all the occurrences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Often people write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dirty="0"/>
              <a:t>WHERE count() &gt; 0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dirty="0"/>
              <a:t>WHERE Exists()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3A134-67C3-DDDC-6F8C-51FAA8DA4BA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5" name="Graphic 4" descr="Programmer male outline">
            <a:extLst>
              <a:ext uri="{FF2B5EF4-FFF2-40B4-BE49-F238E27FC236}">
                <a16:creationId xmlns:a16="http://schemas.microsoft.com/office/drawing/2014/main" id="{C535683F-F4AD-39BE-BDCE-CBC8BF3B7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7566" y="4453719"/>
            <a:ext cx="1561532" cy="15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57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FC7EB-1BA8-0D5B-7611-5A0C1DC21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12. Avoid Select distinct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0F9B5-6EB9-FC69-E69E-0703E62D2A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Needs to sort to eliminate the duplicates</a:t>
            </a:r>
          </a:p>
          <a:p>
            <a:r>
              <a:rPr lang="en-US" dirty="0"/>
              <a:t>May require excessive reading</a:t>
            </a:r>
          </a:p>
          <a:p>
            <a:r>
              <a:rPr lang="en-US" dirty="0"/>
              <a:t>GROUP BY or more appropriate filtering are better solutions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C7CCD0-8FED-C0CD-E0CD-3906FDDE1E8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5" name="Graphic 4" descr="Programmer male outline">
            <a:extLst>
              <a:ext uri="{FF2B5EF4-FFF2-40B4-BE49-F238E27FC236}">
                <a16:creationId xmlns:a16="http://schemas.microsoft.com/office/drawing/2014/main" id="{45FF4CB0-5EAF-8766-208B-B3B089C8B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7566" y="4453719"/>
            <a:ext cx="1561532" cy="15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51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3995E-ED34-5B06-AA1A-A5CD7F75F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13. Avoid too many joins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0C7D5-8DDE-27BE-FD4A-8A4520A81A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While this one is again “it depends”</a:t>
            </a:r>
          </a:p>
          <a:p>
            <a:r>
              <a:rPr lang="en-US" dirty="0"/>
              <a:t>In general 4-7 JOINS is getting high</a:t>
            </a:r>
          </a:p>
          <a:p>
            <a:r>
              <a:rPr lang="en-US" dirty="0"/>
              <a:t>Anything more than this will result in the query optimizer struggling significantly.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6A5468-ABB4-4AB2-C9E9-011CC40FD4E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328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F87A2-707D-309B-1F43-C7449A446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14. Don't create indexes on tiny tables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02915-F8AF-1770-23EB-F971E88F81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If the data fits in a single page, there is no advantage</a:t>
            </a:r>
          </a:p>
          <a:p>
            <a:r>
              <a:rPr lang="en-AU" dirty="0"/>
              <a:t>This is just a small storage optimization, it’s very hard to give a convincing example.</a:t>
            </a:r>
          </a:p>
          <a:p>
            <a:r>
              <a:rPr lang="en-AU" dirty="0"/>
              <a:t>A single page is 8Kb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C9160A-14E2-F67A-9388-26E1A3E1308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373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948B5-8EC1-5755-56B4-106B8F34A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15. Use TOP for sampling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D744F-DD90-F102-13E1-7CBC783886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If you just need to show a few rows as a sample or to verify data. Remember to use TOP to cap the number of rows.</a:t>
            </a:r>
          </a:p>
          <a:p>
            <a:r>
              <a:rPr lang="en-US" dirty="0" err="1"/>
              <a:t>Ie</a:t>
            </a:r>
            <a:r>
              <a:rPr lang="en-US" dirty="0"/>
              <a:t>: SELECT TOP 100 * FROM customers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622BD7-F7F5-2DF8-CF13-E7F5DA30BB0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720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0F81-5FDB-C51A-87E0-1EB750D1E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2" y="384313"/>
            <a:ext cx="10686196" cy="1321720"/>
          </a:xfrm>
        </p:spPr>
        <p:txBody>
          <a:bodyPr>
            <a:normAutofit fontScale="90000"/>
          </a:bodyPr>
          <a:lstStyle/>
          <a:p>
            <a:r>
              <a:rPr lang="en-US" dirty="0"/>
              <a:t>16. Don't index columns that have few unique values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F5BBD-FAC0-94BB-7161-0099DFAB26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Sometimes… Don’t make it the primary column in the index if there is a less selective….</a:t>
            </a:r>
          </a:p>
          <a:p>
            <a:r>
              <a:rPr lang="en-US" dirty="0"/>
              <a:t>You want the least selective columns as early as possible in an index…. Remember WHERE and ORDER BY should be separated.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63B654-861C-BB76-30C2-43181945F63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8242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FAE4F-A945-98AE-70E9-1EA66A8ED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17. Use </a:t>
            </a:r>
            <a:r>
              <a:rPr lang="en-AU" dirty="0"/>
              <a:t>WHERE</a:t>
            </a:r>
            <a:r>
              <a:rPr lang="en-US" dirty="0"/>
              <a:t> instead of </a:t>
            </a:r>
            <a:r>
              <a:rPr lang="en-AU" dirty="0"/>
              <a:t>HAVING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162B-37E9-2D1F-B9A9-74BC97C413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AU" dirty="0"/>
              <a:t>f you can using WHERE before aggregating is far more efficient than using HAVING after aggregation.</a:t>
            </a:r>
          </a:p>
          <a:p>
            <a:r>
              <a:rPr lang="en-AU" dirty="0"/>
              <a:t>This is because WHERE can take advantage of an index while HAVING cannot.</a:t>
            </a:r>
          </a:p>
          <a:p>
            <a:r>
              <a:rPr lang="en-AU" dirty="0"/>
              <a:t>But they do different things, so often you can’t.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B38CA-C6BC-870F-AEF1-913A944F7A4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286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531211" y="1825625"/>
            <a:ext cx="4786887" cy="4391024"/>
          </a:xfrm>
        </p:spPr>
        <p:txBody>
          <a:bodyPr>
            <a:normAutofit lnSpcReduction="10000"/>
          </a:bodyPr>
          <a:lstStyle/>
          <a:p>
            <a:pPr>
              <a:spcBef>
                <a:spcPts val="400"/>
              </a:spcBef>
            </a:pPr>
            <a:r>
              <a:rPr lang="en-AU" sz="1400" dirty="0"/>
              <a:t>Brent </a:t>
            </a:r>
            <a:r>
              <a:rPr lang="en-AU" sz="1400" dirty="0" err="1"/>
              <a:t>Ozar</a:t>
            </a:r>
            <a:endParaRPr lang="en-AU" sz="1400" dirty="0"/>
          </a:p>
          <a:p>
            <a:pPr>
              <a:spcBef>
                <a:spcPts val="400"/>
              </a:spcBef>
            </a:pPr>
            <a:r>
              <a:rPr lang="en-AU" sz="1400" dirty="0">
                <a:hlinkClick r:id="rId3"/>
              </a:rPr>
              <a:t>brentozar.com</a:t>
            </a:r>
            <a:endParaRPr lang="en-AU" sz="1400" dirty="0"/>
          </a:p>
          <a:p>
            <a:pPr>
              <a:spcBef>
                <a:spcPts val="400"/>
              </a:spcBef>
            </a:pPr>
            <a:endParaRPr lang="en-AU" sz="1400" dirty="0"/>
          </a:p>
          <a:p>
            <a:pPr>
              <a:spcBef>
                <a:spcPts val="400"/>
              </a:spcBef>
            </a:pPr>
            <a:r>
              <a:rPr lang="en-AU" sz="1400" dirty="0" err="1"/>
              <a:t>Pinal</a:t>
            </a:r>
            <a:r>
              <a:rPr lang="en-AU" sz="1400" dirty="0"/>
              <a:t> Dave:</a:t>
            </a:r>
          </a:p>
          <a:p>
            <a:pPr>
              <a:spcBef>
                <a:spcPts val="400"/>
              </a:spcBef>
            </a:pPr>
            <a:r>
              <a:rPr lang="en-AU" sz="1400" dirty="0">
                <a:hlinkClick r:id="rId4"/>
              </a:rPr>
              <a:t>https://blog.sqlauthority.com/</a:t>
            </a:r>
            <a:endParaRPr lang="en-AU" sz="1400" dirty="0"/>
          </a:p>
          <a:p>
            <a:pPr>
              <a:spcBef>
                <a:spcPts val="400"/>
              </a:spcBef>
            </a:pPr>
            <a:endParaRPr lang="en-AU" sz="1400" dirty="0"/>
          </a:p>
          <a:p>
            <a:pPr>
              <a:spcBef>
                <a:spcPts val="400"/>
              </a:spcBef>
            </a:pPr>
            <a:r>
              <a:rPr lang="en-AU" sz="1400" dirty="0"/>
              <a:t>PASS:</a:t>
            </a:r>
          </a:p>
          <a:p>
            <a:pPr>
              <a:spcBef>
                <a:spcPts val="400"/>
              </a:spcBef>
            </a:pPr>
            <a:r>
              <a:rPr lang="en-AU" sz="1400" dirty="0">
                <a:hlinkClick r:id="rId5"/>
              </a:rPr>
              <a:t>passdatacommunitysummit.com/sessions/video-library/</a:t>
            </a:r>
            <a:endParaRPr lang="en-AU" sz="1400" dirty="0"/>
          </a:p>
          <a:p>
            <a:pPr>
              <a:spcBef>
                <a:spcPts val="400"/>
              </a:spcBef>
            </a:pPr>
            <a:endParaRPr lang="en-AU" sz="1400" dirty="0"/>
          </a:p>
          <a:p>
            <a:pPr>
              <a:spcBef>
                <a:spcPts val="400"/>
              </a:spcBef>
            </a:pPr>
            <a:r>
              <a:rPr lang="en-AU" sz="1400" dirty="0"/>
              <a:t>SQL Skills:</a:t>
            </a:r>
          </a:p>
          <a:p>
            <a:pPr>
              <a:spcBef>
                <a:spcPts val="400"/>
              </a:spcBef>
            </a:pPr>
            <a:r>
              <a:rPr lang="en-AU" sz="1400" dirty="0">
                <a:hlinkClick r:id="rId6"/>
              </a:rPr>
              <a:t>SQL Skills</a:t>
            </a:r>
            <a:endParaRPr lang="en-AU" sz="1400" dirty="0"/>
          </a:p>
          <a:p>
            <a:pPr>
              <a:spcBef>
                <a:spcPts val="400"/>
              </a:spcBef>
            </a:pPr>
            <a:endParaRPr lang="en-AU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3F5F63-73D2-6F4C-BCBB-254DE6C4BCEE}"/>
              </a:ext>
            </a:extLst>
          </p:cNvPr>
          <p:cNvSpPr txBox="1"/>
          <p:nvPr/>
        </p:nvSpPr>
        <p:spPr>
          <a:xfrm>
            <a:off x="-1764254" y="1376979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6CDC524-C3F7-A046-9437-DF7391A8FD93}"/>
              </a:ext>
            </a:extLst>
          </p:cNvPr>
          <p:cNvSpPr txBox="1">
            <a:spLocks/>
          </p:cNvSpPr>
          <p:nvPr/>
        </p:nvSpPr>
        <p:spPr>
          <a:xfrm>
            <a:off x="6978288" y="1825625"/>
            <a:ext cx="4786887" cy="4391024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And loads more, Stack Overflow is also great</a:t>
            </a:r>
          </a:p>
          <a:p>
            <a:endParaRPr lang="en-US" sz="1400" dirty="0"/>
          </a:p>
          <a:p>
            <a:pPr marL="0" indent="0">
              <a:buNone/>
            </a:pPr>
            <a:r>
              <a:rPr lang="en-US" sz="1400" dirty="0"/>
              <a:t>The demo database used here (and that lots of SQL demos and courses use) is sourced from: </a:t>
            </a:r>
            <a:r>
              <a:rPr lang="en-AU" sz="1400" dirty="0">
                <a:hlinkClick r:id="rId8"/>
              </a:rPr>
              <a:t>archive.org/details/</a:t>
            </a:r>
            <a:r>
              <a:rPr lang="en-AU" sz="1400" dirty="0" err="1">
                <a:hlinkClick r:id="rId8"/>
              </a:rPr>
              <a:t>stackexchange</a:t>
            </a:r>
            <a:endParaRPr lang="en-AU" sz="1400" dirty="0"/>
          </a:p>
          <a:p>
            <a:pPr marL="0" indent="0">
              <a:buNone/>
            </a:pPr>
            <a:r>
              <a:rPr lang="en-AU" sz="1400" dirty="0"/>
              <a:t>Brent </a:t>
            </a:r>
            <a:r>
              <a:rPr lang="en-AU" sz="1400" dirty="0" err="1"/>
              <a:t>Ozar</a:t>
            </a:r>
            <a:r>
              <a:rPr lang="en-AU" sz="1400" dirty="0"/>
              <a:t> keeps a ready to deploy SQL Server database of that, easily downloadable in various sizes for people to learn with. Thanks Brent!!!</a:t>
            </a:r>
          </a:p>
        </p:txBody>
      </p:sp>
    </p:spTree>
    <p:extLst>
      <p:ext uri="{BB962C8B-B14F-4D97-AF65-F5344CB8AC3E}">
        <p14:creationId xmlns:p14="http://schemas.microsoft.com/office/powerpoint/2010/main" val="2311971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7" b="5497"/>
          <a:stretch/>
        </p:blipFill>
        <p:spPr>
          <a:xfrm>
            <a:off x="0" y="54592"/>
            <a:ext cx="5095876" cy="6803408"/>
          </a:xfr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Bryden Oliver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/>
        <p:txBody>
          <a:bodyPr vert="horz" lIns="180000" tIns="46800" rIns="180000" bIns="46800" rtlCol="0" anchor="t">
            <a:normAutofit fontScale="55000" lnSpcReduction="20000"/>
          </a:bodyPr>
          <a:lstStyle/>
          <a:p>
            <a:r>
              <a:rPr lang="en-AU" dirty="0">
                <a:latin typeface="Open Sans Light"/>
                <a:ea typeface="Open Sans Light"/>
                <a:cs typeface="Open Sans Light"/>
              </a:rPr>
              <a:t>        </a:t>
            </a:r>
            <a:r>
              <a:rPr lang="en-AU" dirty="0">
                <a:latin typeface="Open Sans Light"/>
                <a:ea typeface="Open Sans Light"/>
                <a:cs typeface="Open Sans Light"/>
                <a:hlinkClick r:id="rId4"/>
              </a:rPr>
              <a:t>http://www.linkedin.com/in/brydenoliver</a:t>
            </a:r>
            <a:r>
              <a:rPr lang="en-AU" dirty="0">
                <a:latin typeface="Open Sans Light"/>
                <a:ea typeface="Open Sans Light"/>
                <a:cs typeface="Open Sans Light"/>
              </a:rPr>
              <a:t> </a:t>
            </a:r>
            <a:endParaRPr lang="en-AU" dirty="0"/>
          </a:p>
          <a:p>
            <a:r>
              <a:rPr lang="en-AU" dirty="0">
                <a:latin typeface="Open Sans Light"/>
                <a:ea typeface="Open Sans Light"/>
                <a:cs typeface="Open Sans Light"/>
              </a:rPr>
              <a:t>        </a:t>
            </a:r>
            <a:r>
              <a:rPr lang="en-AU" dirty="0">
                <a:latin typeface="Open Sans Light"/>
                <a:ea typeface="Open Sans Light"/>
                <a:cs typeface="Open Sans Light"/>
                <a:hlinkClick r:id="rId5"/>
              </a:rPr>
              <a:t>https://github.com/brydeno</a:t>
            </a:r>
            <a:endParaRPr lang="en-AU" dirty="0">
              <a:latin typeface="Open Sans Light"/>
              <a:ea typeface="Open Sans Light"/>
              <a:cs typeface="Open Sans Light"/>
            </a:endParaRPr>
          </a:p>
          <a:p>
            <a:endParaRPr lang="en-AU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AU" dirty="0">
                <a:latin typeface="Open Sans Light"/>
                <a:ea typeface="Open Sans Light"/>
                <a:cs typeface="Open Sans Light"/>
              </a:rPr>
              <a:t>20 years experience in database performance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AU" dirty="0">
                <a:latin typeface="Open Sans Light"/>
                <a:ea typeface="Open Sans Light"/>
                <a:cs typeface="Open Sans Light"/>
              </a:rPr>
              <a:t>42 years of coding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AU" dirty="0"/>
              <a:t>Worked with Azure since its launch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AU"/>
              <a:t>Knows about </a:t>
            </a:r>
            <a:r>
              <a:rPr lang="en-AU" dirty="0"/>
              <a:t>Azure at scale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AU" dirty="0"/>
              <a:t>Ask me about Cosmos DB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D071202-7200-4397-AFDB-1F6F6947DB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SSW Solution Architect</a:t>
            </a:r>
            <a:endParaRPr lang="en-AU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BC1EEB1-3BE7-4676-95C3-7FFBD0A2F7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91428" y="2314371"/>
            <a:ext cx="402673" cy="46019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6057A43-9AB8-44EF-9C3D-196E4B5C3F1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91428" y="2855346"/>
            <a:ext cx="402673" cy="41566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51A49C-F3BB-4525-A586-29372B6846D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</a:p>
        </p:txBody>
      </p:sp>
    </p:spTree>
    <p:extLst>
      <p:ext uri="{BB962C8B-B14F-4D97-AF65-F5344CB8AC3E}">
        <p14:creationId xmlns:p14="http://schemas.microsoft.com/office/powerpoint/2010/main" val="19493008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9CAE9-B6D7-0B5B-B146-8B84DFF05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Specific further reading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BA3F6-7ED8-04F4-0D6E-C89699094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9170" y="1825625"/>
            <a:ext cx="10099777" cy="4394200"/>
          </a:xfrm>
        </p:spPr>
        <p:txBody>
          <a:bodyPr>
            <a:normAutofit fontScale="92500"/>
          </a:bodyPr>
          <a:lstStyle/>
          <a:p>
            <a:r>
              <a:rPr lang="en-AU" dirty="0"/>
              <a:t>Think like the SQL Server Engine</a:t>
            </a:r>
          </a:p>
          <a:p>
            <a:r>
              <a:rPr lang="en-AU" dirty="0">
                <a:hlinkClick r:id="rId2"/>
              </a:rPr>
              <a:t>www.brentozar.com/training/think-like-sql-server-engine/</a:t>
            </a:r>
            <a:endParaRPr lang="en-AU" dirty="0">
              <a:hlinkClick r:id="rId3"/>
            </a:endParaRPr>
          </a:p>
          <a:p>
            <a:r>
              <a:rPr lang="en-AU" dirty="0" err="1"/>
              <a:t>Sargable</a:t>
            </a:r>
            <a:r>
              <a:rPr lang="en-AU" dirty="0"/>
              <a:t> Expressions</a:t>
            </a:r>
          </a:p>
          <a:p>
            <a:r>
              <a:rPr lang="en-AU" dirty="0">
                <a:hlinkClick r:id="rId3"/>
              </a:rPr>
              <a:t>www.sqlshack.com/how-to-use-sargable-expressions-in-t-sql-queries-performance-advantages-and-examples/</a:t>
            </a: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404FF9-57FB-A70C-FFD6-2009CE3B44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8C909-AA11-3E40-57A1-944118031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6021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B5BB88-41C2-406C-9A85-9308A40152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dirty="0"/>
              <a:t>Join the Conversation #</a:t>
            </a:r>
            <a:r>
              <a:rPr lang="en-AU" dirty="0" err="1"/>
              <a:t>TwitterTag</a:t>
            </a:r>
            <a:r>
              <a:rPr lang="en-AU" dirty="0"/>
              <a:t> @</a:t>
            </a:r>
            <a:r>
              <a:rPr lang="en-AU" dirty="0" err="1"/>
              <a:t>AdamCogan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D07DF6-BD9A-40AE-8939-F20E4DF203CB}"/>
              </a:ext>
            </a:extLst>
          </p:cNvPr>
          <p:cNvSpPr txBox="1"/>
          <p:nvPr/>
        </p:nvSpPr>
        <p:spPr>
          <a:xfrm>
            <a:off x="12371086" y="6416554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46B5B5-A5C3-434F-83D1-864541714E92}"/>
              </a:ext>
            </a:extLst>
          </p:cNvPr>
          <p:cNvSpPr txBox="1"/>
          <p:nvPr/>
        </p:nvSpPr>
        <p:spPr>
          <a:xfrm>
            <a:off x="3429448" y="262794"/>
            <a:ext cx="6604939" cy="2250039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r>
              <a:rPr lang="en-AU" sz="3200" dirty="0"/>
              <a:t>Scan the QR code below and earn</a:t>
            </a:r>
          </a:p>
          <a:p>
            <a:r>
              <a:rPr lang="en-AU" sz="3200" b="1" dirty="0">
                <a:solidFill>
                  <a:srgbClr val="C00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SSW Points</a:t>
            </a:r>
            <a:r>
              <a:rPr lang="en-AU" sz="3200" b="1" dirty="0">
                <a:solidFill>
                  <a:srgbClr val="FFC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      </a:t>
            </a:r>
            <a:r>
              <a:rPr lang="en-AU" sz="3200" dirty="0"/>
              <a:t>for watching this talk!</a:t>
            </a:r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FB337909-EAEF-471F-9586-40533F4124A4}"/>
              </a:ext>
            </a:extLst>
          </p:cNvPr>
          <p:cNvSpPr/>
          <p:nvPr/>
        </p:nvSpPr>
        <p:spPr>
          <a:xfrm>
            <a:off x="5889562" y="1403715"/>
            <a:ext cx="460582" cy="396617"/>
          </a:xfrm>
          <a:prstGeom prst="star5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C7C893-A7CB-4853-8D79-9712A5F70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1494" y="511856"/>
            <a:ext cx="4076560" cy="29909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DD6449-D008-4C55-8E50-3F70AA773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29" y="3818897"/>
            <a:ext cx="3445625" cy="27944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3E8D4F-93F6-40BB-B903-BF7743ED8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7823" y="2656540"/>
            <a:ext cx="3673128" cy="3793955"/>
          </a:xfrm>
          <a:prstGeom prst="rect">
            <a:avLst/>
          </a:prstGeom>
        </p:spPr>
      </p:pic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2F736B10-7848-EC4C-DFB5-AFBA89F75C1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954" y="2243635"/>
            <a:ext cx="3550024" cy="355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28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D07DF6-BD9A-40AE-8939-F20E4DF203CB}"/>
              </a:ext>
            </a:extLst>
          </p:cNvPr>
          <p:cNvSpPr txBox="1"/>
          <p:nvPr/>
        </p:nvSpPr>
        <p:spPr>
          <a:xfrm>
            <a:off x="12371086" y="6416554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46B5B5-A5C3-434F-83D1-864541714E92}"/>
              </a:ext>
            </a:extLst>
          </p:cNvPr>
          <p:cNvSpPr txBox="1"/>
          <p:nvPr/>
        </p:nvSpPr>
        <p:spPr>
          <a:xfrm>
            <a:off x="1751914" y="1966897"/>
            <a:ext cx="3892137" cy="1955397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normAutofit lnSpcReduction="10000"/>
          </a:bodyPr>
          <a:lstStyle/>
          <a:p>
            <a:pPr algn="ctr"/>
            <a:r>
              <a:rPr lang="en-AU" sz="4800" b="1" dirty="0">
                <a:solidFill>
                  <a:srgbClr val="CC4141"/>
                </a:solidFill>
              </a:rPr>
              <a:t>Got feedback?</a:t>
            </a:r>
          </a:p>
          <a:p>
            <a:pPr algn="ctr"/>
            <a:endParaRPr lang="en-AU" sz="2800" dirty="0"/>
          </a:p>
          <a:p>
            <a:pPr algn="ctr"/>
            <a:r>
              <a:rPr lang="en-AU" sz="2600" dirty="0"/>
              <a:t>Scan the QR code here</a:t>
            </a:r>
          </a:p>
          <a:p>
            <a:pPr algn="ctr"/>
            <a:r>
              <a:rPr lang="en-AU" sz="2600" dirty="0"/>
              <a:t>to fill our survey. </a:t>
            </a:r>
            <a:endParaRPr lang="en-AU" sz="2600" dirty="0">
              <a:ea typeface="Open Sans Light"/>
              <a:cs typeface="Open Sans Light"/>
            </a:endParaRP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A02869C8-E55F-4523-B3BE-DDA37E1C2300}"/>
              </a:ext>
            </a:extLst>
          </p:cNvPr>
          <p:cNvSpPr>
            <a:spLocks noGrp="1"/>
          </p:cNvSpPr>
          <p:nvPr/>
        </p:nvSpPr>
        <p:spPr>
          <a:xfrm>
            <a:off x="612097" y="4357535"/>
            <a:ext cx="61717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How to Use this PowerPoint </a:t>
            </a:r>
            <a:r>
              <a:rPr lang="en-US" dirty="0"/>
              <a:t>with Adam Cogan</a:t>
            </a:r>
            <a:endParaRPr lang="en-US" dirty="0">
              <a:ea typeface="Open Sans Light"/>
              <a:cs typeface="Open Sans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8F7F6-C3F4-A84F-B044-6A64DC9C8DD9}"/>
              </a:ext>
            </a:extLst>
          </p:cNvPr>
          <p:cNvSpPr txBox="1"/>
          <p:nvPr/>
        </p:nvSpPr>
        <p:spPr>
          <a:xfrm>
            <a:off x="-998621" y="3296653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4A7AE388-48B2-5586-2B79-D56043F300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490" y="1687169"/>
            <a:ext cx="3530685" cy="348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019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781DD85D-B42B-6E4C-82D8-4305DB65D4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96" r="25015" b="337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10686196" cy="5481114"/>
          </a:xfrm>
        </p:spPr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4000" dirty="0">
                <a:latin typeface="Open Sans Light"/>
                <a:ea typeface="Open Sans Light"/>
                <a:cs typeface="Open Sans Light"/>
              </a:rPr>
              <a:t>Thank you!</a:t>
            </a:r>
            <a:br>
              <a:rPr lang="en-AU" dirty="0"/>
            </a:br>
            <a:br>
              <a:rPr lang="en-AU" dirty="0"/>
            </a:br>
            <a:r>
              <a:rPr lang="en-AU" sz="2000" dirty="0">
                <a:latin typeface="Open Sans Light"/>
                <a:ea typeface="Open Sans Light"/>
                <a:cs typeface="Open Sans Light"/>
                <a:hlinkClick r:id="rId4"/>
              </a:rPr>
              <a:t>info@ssw.com.au</a:t>
            </a:r>
            <a:br>
              <a:rPr lang="en-AU" sz="2000" dirty="0"/>
            </a:br>
            <a:r>
              <a:rPr lang="en-AU" sz="2000" dirty="0">
                <a:latin typeface="Open Sans Light"/>
                <a:ea typeface="Open Sans Light"/>
                <a:cs typeface="Open Sans Light"/>
              </a:rPr>
              <a:t>www.ssw.com.au</a:t>
            </a:r>
            <a:br>
              <a:rPr lang="en-AU" sz="1800" dirty="0"/>
            </a:br>
            <a:r>
              <a:rPr lang="en-AU" sz="1600" dirty="0">
                <a:latin typeface="Open Sans Light"/>
                <a:ea typeface="Open Sans Light"/>
                <a:cs typeface="Open Sans Light"/>
              </a:rPr>
              <a:t>Sydney | Melbourne | Brisbane | Newcastle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1B9A8-D725-CC49-8722-9F8E7D5D4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4047">
            <a:off x="7909949" y="508273"/>
            <a:ext cx="5987933" cy="61687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80A76E-BA68-1798-ACD7-5A1F90751B4A}"/>
              </a:ext>
            </a:extLst>
          </p:cNvPr>
          <p:cNvSpPr txBox="1"/>
          <p:nvPr/>
        </p:nvSpPr>
        <p:spPr>
          <a:xfrm>
            <a:off x="2524991" y="6092431"/>
            <a:ext cx="7368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dirty="0">
                <a:hlinkClick r:id="rId6"/>
              </a:rPr>
              <a:t>github.com/</a:t>
            </a:r>
            <a:r>
              <a:rPr lang="en-AU" sz="2800" dirty="0" err="1">
                <a:hlinkClick r:id="rId6"/>
              </a:rPr>
              <a:t>brydeno</a:t>
            </a:r>
            <a:r>
              <a:rPr lang="en-AU" sz="2800" dirty="0">
                <a:hlinkClick r:id="rId6"/>
              </a:rPr>
              <a:t>/</a:t>
            </a:r>
            <a:r>
              <a:rPr lang="en-AU" sz="2800" dirty="0" err="1">
                <a:hlinkClick r:id="rId6"/>
              </a:rPr>
              <a:t>DatabasePerformance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909990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4000" dirty="0">
                <a:latin typeface="Open Sans Light"/>
                <a:ea typeface="Open Sans Light"/>
                <a:cs typeface="Open Sans Light"/>
              </a:rPr>
              <a:t>Questions?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r>
              <a:rPr lang="en-AU" sz="2000" dirty="0">
                <a:latin typeface="Open Sans Light"/>
                <a:ea typeface="Open Sans Light"/>
                <a:cs typeface="Open Sans Light"/>
                <a:hlinkClick r:id="rId3"/>
              </a:rPr>
              <a:t>info@ssw.com.au</a:t>
            </a:r>
            <a:br>
              <a:rPr lang="en-AU" sz="2000" dirty="0"/>
            </a:br>
            <a:r>
              <a:rPr lang="en-AU" sz="2000" dirty="0">
                <a:latin typeface="Open Sans Light"/>
                <a:ea typeface="Open Sans Light"/>
                <a:cs typeface="Open Sans Light"/>
              </a:rPr>
              <a:t>www.ssw.com.au</a:t>
            </a:r>
            <a:br>
              <a:rPr lang="en-AU" sz="1800" dirty="0"/>
            </a:br>
            <a:r>
              <a:rPr lang="en-AU" sz="1600" dirty="0">
                <a:latin typeface="Open Sans Light"/>
                <a:ea typeface="Open Sans Light"/>
                <a:cs typeface="Open Sans Light"/>
              </a:rPr>
              <a:t>Sydney | Melbourne | Brisbane | Newcastle</a:t>
            </a: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8A5056-B355-8ED2-F3F2-10B54C19A822}"/>
              </a:ext>
            </a:extLst>
          </p:cNvPr>
          <p:cNvSpPr txBox="1"/>
          <p:nvPr/>
        </p:nvSpPr>
        <p:spPr>
          <a:xfrm>
            <a:off x="3763181" y="4880314"/>
            <a:ext cx="4665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hlinkClick r:id="rId4"/>
              </a:rPr>
              <a:t>github.com/</a:t>
            </a:r>
            <a:r>
              <a:rPr lang="en-AU" dirty="0" err="1">
                <a:hlinkClick r:id="rId4"/>
              </a:rPr>
              <a:t>brydeno</a:t>
            </a:r>
            <a:r>
              <a:rPr lang="en-AU" dirty="0">
                <a:hlinkClick r:id="rId4"/>
              </a:rPr>
              <a:t>/</a:t>
            </a:r>
            <a:r>
              <a:rPr lang="en-AU" dirty="0" err="1">
                <a:hlinkClick r:id="rId4"/>
              </a:rPr>
              <a:t>DatabasePerformance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34467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5200" y="339146"/>
            <a:ext cx="7366000" cy="827705"/>
          </a:xfrm>
          <a:prstGeom prst="rect">
            <a:avLst/>
          </a:prstGeom>
        </p:spPr>
        <p:txBody>
          <a:bodyPr vert="horz" wrap="square" lIns="0" tIns="9313" rIns="0" bIns="0" rtlCol="0">
            <a:spAutoFit/>
          </a:bodyPr>
          <a:lstStyle/>
          <a:p>
            <a:pPr marR="58846" algn="ctr">
              <a:spcBef>
                <a:spcPts val="73"/>
              </a:spcBef>
            </a:pPr>
            <a:r>
              <a:rPr spc="17" dirty="0"/>
              <a:t>BRISBANE</a:t>
            </a:r>
          </a:p>
          <a:p>
            <a:pPr algn="ctr">
              <a:spcBef>
                <a:spcPts val="50"/>
              </a:spcBef>
            </a:pPr>
            <a:r>
              <a:rPr sz="3067" spc="43" dirty="0">
                <a:solidFill>
                  <a:srgbClr val="FFD51D"/>
                </a:solidFill>
              </a:rPr>
              <a:t>D</a:t>
            </a:r>
            <a:r>
              <a:rPr sz="3067" spc="277" dirty="0">
                <a:solidFill>
                  <a:srgbClr val="FFD51D"/>
                </a:solidFill>
              </a:rPr>
              <a:t>A</a:t>
            </a:r>
            <a:r>
              <a:rPr sz="3067" spc="7" dirty="0">
                <a:solidFill>
                  <a:srgbClr val="FFD51D"/>
                </a:solidFill>
              </a:rPr>
              <a:t>T</a:t>
            </a:r>
            <a:r>
              <a:rPr sz="3067" spc="277" dirty="0">
                <a:solidFill>
                  <a:srgbClr val="FFD51D"/>
                </a:solidFill>
              </a:rPr>
              <a:t>A</a:t>
            </a:r>
            <a:r>
              <a:rPr sz="3067" spc="-213" dirty="0">
                <a:solidFill>
                  <a:srgbClr val="FFD51D"/>
                </a:solidFill>
              </a:rPr>
              <a:t>,</a:t>
            </a:r>
            <a:r>
              <a:rPr sz="3067" spc="-183" dirty="0">
                <a:solidFill>
                  <a:srgbClr val="FFD51D"/>
                </a:solidFill>
              </a:rPr>
              <a:t> </a:t>
            </a:r>
            <a:r>
              <a:rPr sz="3067" spc="83" dirty="0">
                <a:solidFill>
                  <a:srgbClr val="FFD51D"/>
                </a:solidFill>
              </a:rPr>
              <a:t>P</a:t>
            </a:r>
            <a:r>
              <a:rPr sz="3067" spc="123" dirty="0">
                <a:solidFill>
                  <a:srgbClr val="FFD51D"/>
                </a:solidFill>
              </a:rPr>
              <a:t>O</a:t>
            </a:r>
            <a:r>
              <a:rPr sz="3067" spc="187" dirty="0">
                <a:solidFill>
                  <a:srgbClr val="FFD51D"/>
                </a:solidFill>
              </a:rPr>
              <a:t>W</a:t>
            </a:r>
            <a:r>
              <a:rPr sz="3067" spc="193" dirty="0">
                <a:solidFill>
                  <a:srgbClr val="FFD51D"/>
                </a:solidFill>
              </a:rPr>
              <a:t>E</a:t>
            </a:r>
            <a:r>
              <a:rPr sz="3067" spc="10" dirty="0">
                <a:solidFill>
                  <a:srgbClr val="FFD51D"/>
                </a:solidFill>
              </a:rPr>
              <a:t>R</a:t>
            </a:r>
            <a:r>
              <a:rPr sz="3067" spc="-183" dirty="0">
                <a:solidFill>
                  <a:srgbClr val="FFD51D"/>
                </a:solidFill>
              </a:rPr>
              <a:t> </a:t>
            </a:r>
            <a:r>
              <a:rPr sz="3067" spc="103" dirty="0">
                <a:solidFill>
                  <a:srgbClr val="FFD51D"/>
                </a:solidFill>
              </a:rPr>
              <a:t>B</a:t>
            </a:r>
            <a:r>
              <a:rPr sz="3067" spc="-500" dirty="0">
                <a:solidFill>
                  <a:srgbClr val="FFD51D"/>
                </a:solidFill>
              </a:rPr>
              <a:t>I</a:t>
            </a:r>
            <a:r>
              <a:rPr sz="3067" spc="-183" dirty="0">
                <a:solidFill>
                  <a:srgbClr val="FFD51D"/>
                </a:solidFill>
              </a:rPr>
              <a:t> </a:t>
            </a:r>
            <a:r>
              <a:rPr lang="en-AU" sz="3067" spc="-183" dirty="0">
                <a:solidFill>
                  <a:srgbClr val="FFD51D"/>
                </a:solidFill>
              </a:rPr>
              <a:t> </a:t>
            </a:r>
            <a:r>
              <a:rPr sz="3067" spc="-280" dirty="0">
                <a:solidFill>
                  <a:srgbClr val="FFD51D"/>
                </a:solidFill>
              </a:rPr>
              <a:t>&amp;</a:t>
            </a:r>
            <a:r>
              <a:rPr sz="3067" spc="-183" dirty="0">
                <a:solidFill>
                  <a:srgbClr val="FFD51D"/>
                </a:solidFill>
              </a:rPr>
              <a:t> </a:t>
            </a:r>
            <a:r>
              <a:rPr lang="en-AU" sz="3067" spc="-183" dirty="0">
                <a:solidFill>
                  <a:srgbClr val="FFD51D"/>
                </a:solidFill>
              </a:rPr>
              <a:t> </a:t>
            </a:r>
            <a:r>
              <a:rPr sz="3067" spc="277" dirty="0">
                <a:solidFill>
                  <a:srgbClr val="FFD51D"/>
                </a:solidFill>
              </a:rPr>
              <a:t>A</a:t>
            </a:r>
            <a:r>
              <a:rPr sz="3067" spc="-500" dirty="0">
                <a:solidFill>
                  <a:srgbClr val="FFD51D"/>
                </a:solidFill>
              </a:rPr>
              <a:t>I</a:t>
            </a:r>
            <a:r>
              <a:rPr sz="3067" spc="-183" dirty="0">
                <a:solidFill>
                  <a:srgbClr val="FFD51D"/>
                </a:solidFill>
              </a:rPr>
              <a:t> </a:t>
            </a:r>
            <a:r>
              <a:rPr lang="en-AU" sz="3067" spc="-183" dirty="0">
                <a:solidFill>
                  <a:srgbClr val="FFD51D"/>
                </a:solidFill>
              </a:rPr>
              <a:t> </a:t>
            </a:r>
            <a:r>
              <a:rPr sz="3067" spc="103" dirty="0">
                <a:solidFill>
                  <a:srgbClr val="FFD51D"/>
                </a:solidFill>
              </a:rPr>
              <a:t>B</a:t>
            </a:r>
            <a:r>
              <a:rPr sz="3067" spc="123" dirty="0">
                <a:solidFill>
                  <a:srgbClr val="FFD51D"/>
                </a:solidFill>
              </a:rPr>
              <a:t>OO</a:t>
            </a:r>
            <a:r>
              <a:rPr sz="3067" spc="7" dirty="0">
                <a:solidFill>
                  <a:srgbClr val="FFD51D"/>
                </a:solidFill>
              </a:rPr>
              <a:t>T</a:t>
            </a:r>
            <a:r>
              <a:rPr sz="3067" spc="87" dirty="0">
                <a:solidFill>
                  <a:srgbClr val="FFD51D"/>
                </a:solidFill>
              </a:rPr>
              <a:t>C</a:t>
            </a:r>
            <a:r>
              <a:rPr sz="3067" spc="277" dirty="0">
                <a:solidFill>
                  <a:srgbClr val="FFD51D"/>
                </a:solidFill>
              </a:rPr>
              <a:t>A</a:t>
            </a:r>
            <a:r>
              <a:rPr sz="3067" spc="70" dirty="0">
                <a:solidFill>
                  <a:srgbClr val="FFD51D"/>
                </a:solidFill>
              </a:rPr>
              <a:t>M</a:t>
            </a:r>
            <a:r>
              <a:rPr sz="3067" spc="87" dirty="0">
                <a:solidFill>
                  <a:srgbClr val="FFD51D"/>
                </a:solidFill>
              </a:rPr>
              <a:t>P</a:t>
            </a:r>
            <a:endParaRPr sz="3067" dirty="0"/>
          </a:p>
        </p:txBody>
      </p:sp>
      <p:sp>
        <p:nvSpPr>
          <p:cNvPr id="3" name="object 3"/>
          <p:cNvSpPr txBox="1"/>
          <p:nvPr/>
        </p:nvSpPr>
        <p:spPr>
          <a:xfrm>
            <a:off x="4501045" y="6413812"/>
            <a:ext cx="3030220" cy="26808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467" defTabSz="609630">
              <a:spcBef>
                <a:spcPts val="90"/>
              </a:spcBef>
            </a:pPr>
            <a:r>
              <a:rPr sz="1667" b="1" spc="20" dirty="0">
                <a:solidFill>
                  <a:srgbClr val="FFFFFF"/>
                </a:solidFill>
                <a:latin typeface="Tahoma"/>
                <a:cs typeface="Tahoma"/>
              </a:rPr>
              <a:t>6TH</a:t>
            </a:r>
            <a:r>
              <a:rPr sz="1667" b="1" spc="-103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67" b="1" spc="70" dirty="0">
                <a:solidFill>
                  <a:srgbClr val="FFFFFF"/>
                </a:solidFill>
                <a:latin typeface="Tahoma"/>
                <a:cs typeface="Tahoma"/>
              </a:rPr>
              <a:t>ANNUAL</a:t>
            </a:r>
            <a:r>
              <a:rPr sz="1667" b="1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67" b="1" spc="63" dirty="0">
                <a:solidFill>
                  <a:srgbClr val="FFFFFF"/>
                </a:solidFill>
                <a:latin typeface="Tahoma"/>
                <a:cs typeface="Tahoma"/>
              </a:rPr>
              <a:t>CONFERENCE</a:t>
            </a:r>
            <a:endParaRPr sz="1667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8084" y="1361182"/>
            <a:ext cx="6965103" cy="846514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8467" defTabSz="609630">
              <a:spcBef>
                <a:spcPts val="980"/>
              </a:spcBef>
            </a:pPr>
            <a:r>
              <a:rPr sz="1967" b="1" spc="70" dirty="0">
                <a:solidFill>
                  <a:prstClr val="black"/>
                </a:solidFill>
                <a:latin typeface="Tahoma"/>
                <a:cs typeface="Tahoma"/>
              </a:rPr>
              <a:t>THANK</a:t>
            </a:r>
            <a:r>
              <a:rPr sz="1967" b="1" spc="-127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67" b="1" spc="43" dirty="0">
                <a:solidFill>
                  <a:prstClr val="black"/>
                </a:solidFill>
                <a:latin typeface="Tahoma"/>
                <a:cs typeface="Tahoma"/>
              </a:rPr>
              <a:t>YOU</a:t>
            </a:r>
            <a:r>
              <a:rPr sz="1967" b="1" spc="-12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67" b="1" spc="37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1967" b="1" spc="-12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67" b="1" spc="40" dirty="0">
                <a:solidFill>
                  <a:prstClr val="black"/>
                </a:solidFill>
                <a:latin typeface="Tahoma"/>
                <a:cs typeface="Tahoma"/>
              </a:rPr>
              <a:t>ALL</a:t>
            </a:r>
            <a:r>
              <a:rPr sz="1967" b="1" spc="-12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67" b="1" spc="53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967" b="1" spc="-12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967" b="1" spc="37" dirty="0">
                <a:solidFill>
                  <a:prstClr val="black"/>
                </a:solidFill>
                <a:latin typeface="Tahoma"/>
                <a:cs typeface="Tahoma"/>
              </a:rPr>
              <a:t>SPONSORS</a:t>
            </a:r>
            <a:endParaRPr sz="1967">
              <a:solidFill>
                <a:prstClr val="black"/>
              </a:solidFill>
              <a:latin typeface="Tahoma"/>
              <a:cs typeface="Tahoma"/>
            </a:endParaRPr>
          </a:p>
          <a:p>
            <a:pPr marL="4739454" defTabSz="609630">
              <a:spcBef>
                <a:spcPts val="913"/>
              </a:spcBef>
            </a:pPr>
            <a:r>
              <a:rPr sz="1967" b="1" spc="-3" dirty="0">
                <a:solidFill>
                  <a:srgbClr val="BE691D"/>
                </a:solidFill>
                <a:latin typeface="Tahoma"/>
                <a:cs typeface="Tahoma"/>
              </a:rPr>
              <a:t>G</a:t>
            </a:r>
            <a:r>
              <a:rPr sz="1967" b="1" spc="70" dirty="0">
                <a:solidFill>
                  <a:srgbClr val="BE691D"/>
                </a:solidFill>
                <a:latin typeface="Tahoma"/>
                <a:cs typeface="Tahoma"/>
              </a:rPr>
              <a:t>O</a:t>
            </a:r>
            <a:r>
              <a:rPr sz="1967" b="1" spc="-23" dirty="0">
                <a:solidFill>
                  <a:srgbClr val="BE691D"/>
                </a:solidFill>
                <a:latin typeface="Tahoma"/>
                <a:cs typeface="Tahoma"/>
              </a:rPr>
              <a:t>L</a:t>
            </a:r>
            <a:r>
              <a:rPr sz="1967" b="1" spc="23" dirty="0">
                <a:solidFill>
                  <a:srgbClr val="BE691D"/>
                </a:solidFill>
                <a:latin typeface="Tahoma"/>
                <a:cs typeface="Tahoma"/>
              </a:rPr>
              <a:t>D</a:t>
            </a:r>
            <a:r>
              <a:rPr sz="1967" b="1" spc="-120" dirty="0">
                <a:solidFill>
                  <a:srgbClr val="BE691D"/>
                </a:solidFill>
                <a:latin typeface="Tahoma"/>
                <a:cs typeface="Tahoma"/>
              </a:rPr>
              <a:t> </a:t>
            </a:r>
            <a:r>
              <a:rPr sz="1967" b="1" spc="23" dirty="0">
                <a:solidFill>
                  <a:srgbClr val="BE691D"/>
                </a:solidFill>
                <a:latin typeface="Tahoma"/>
                <a:cs typeface="Tahoma"/>
              </a:rPr>
              <a:t>S</a:t>
            </a:r>
            <a:r>
              <a:rPr sz="1967" b="1" spc="47" dirty="0">
                <a:solidFill>
                  <a:srgbClr val="BE691D"/>
                </a:solidFill>
                <a:latin typeface="Tahoma"/>
                <a:cs typeface="Tahoma"/>
              </a:rPr>
              <a:t>P</a:t>
            </a:r>
            <a:r>
              <a:rPr sz="1967" b="1" spc="70" dirty="0">
                <a:solidFill>
                  <a:srgbClr val="BE691D"/>
                </a:solidFill>
                <a:latin typeface="Tahoma"/>
                <a:cs typeface="Tahoma"/>
              </a:rPr>
              <a:t>O</a:t>
            </a:r>
            <a:r>
              <a:rPr sz="1967" b="1" spc="33" dirty="0">
                <a:solidFill>
                  <a:srgbClr val="BE691D"/>
                </a:solidFill>
                <a:latin typeface="Tahoma"/>
                <a:cs typeface="Tahoma"/>
              </a:rPr>
              <a:t>N</a:t>
            </a:r>
            <a:r>
              <a:rPr sz="1967" b="1" spc="23" dirty="0">
                <a:solidFill>
                  <a:srgbClr val="BE691D"/>
                </a:solidFill>
                <a:latin typeface="Tahoma"/>
                <a:cs typeface="Tahoma"/>
              </a:rPr>
              <a:t>S</a:t>
            </a:r>
            <a:r>
              <a:rPr sz="1967" b="1" spc="70" dirty="0">
                <a:solidFill>
                  <a:srgbClr val="BE691D"/>
                </a:solidFill>
                <a:latin typeface="Tahoma"/>
                <a:cs typeface="Tahoma"/>
              </a:rPr>
              <a:t>O</a:t>
            </a:r>
            <a:r>
              <a:rPr sz="1967" b="1" spc="-3" dirty="0">
                <a:solidFill>
                  <a:srgbClr val="BE691D"/>
                </a:solidFill>
                <a:latin typeface="Tahoma"/>
                <a:cs typeface="Tahoma"/>
              </a:rPr>
              <a:t>R</a:t>
            </a:r>
            <a:r>
              <a:rPr sz="1967" b="1" spc="27" dirty="0">
                <a:solidFill>
                  <a:srgbClr val="BE691D"/>
                </a:solidFill>
                <a:latin typeface="Tahoma"/>
                <a:cs typeface="Tahoma"/>
              </a:rPr>
              <a:t>S</a:t>
            </a:r>
            <a:endParaRPr sz="1967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07328" y="4476499"/>
            <a:ext cx="2977727" cy="312116"/>
          </a:xfrm>
          <a:prstGeom prst="rect">
            <a:avLst/>
          </a:prstGeom>
        </p:spPr>
        <p:txBody>
          <a:bodyPr vert="horz" wrap="square" lIns="0" tIns="9313" rIns="0" bIns="0" rtlCol="0">
            <a:spAutoFit/>
          </a:bodyPr>
          <a:lstStyle/>
          <a:p>
            <a:pPr marL="8467" defTabSz="609630">
              <a:spcBef>
                <a:spcPts val="73"/>
              </a:spcBef>
            </a:pPr>
            <a:r>
              <a:rPr sz="1967" b="1" spc="23" dirty="0">
                <a:solidFill>
                  <a:srgbClr val="073257"/>
                </a:solidFill>
                <a:latin typeface="Tahoma"/>
                <a:cs typeface="Tahoma"/>
              </a:rPr>
              <a:t>S</a:t>
            </a:r>
            <a:r>
              <a:rPr sz="1967" b="1" spc="-3" dirty="0">
                <a:solidFill>
                  <a:srgbClr val="073257"/>
                </a:solidFill>
                <a:latin typeface="Tahoma"/>
                <a:cs typeface="Tahoma"/>
              </a:rPr>
              <a:t>T</a:t>
            </a:r>
            <a:r>
              <a:rPr sz="1967" b="1" spc="169" dirty="0">
                <a:solidFill>
                  <a:srgbClr val="073257"/>
                </a:solidFill>
                <a:latin typeface="Tahoma"/>
                <a:cs typeface="Tahoma"/>
              </a:rPr>
              <a:t>A</a:t>
            </a:r>
            <a:r>
              <a:rPr sz="1967" b="1" spc="33" dirty="0">
                <a:solidFill>
                  <a:srgbClr val="073257"/>
                </a:solidFill>
                <a:latin typeface="Tahoma"/>
                <a:cs typeface="Tahoma"/>
              </a:rPr>
              <a:t>N</a:t>
            </a:r>
            <a:r>
              <a:rPr sz="1967" b="1" spc="20" dirty="0">
                <a:solidFill>
                  <a:srgbClr val="073257"/>
                </a:solidFill>
                <a:latin typeface="Tahoma"/>
                <a:cs typeface="Tahoma"/>
              </a:rPr>
              <a:t>D</a:t>
            </a:r>
            <a:r>
              <a:rPr sz="1967" b="1" spc="169" dirty="0">
                <a:solidFill>
                  <a:srgbClr val="073257"/>
                </a:solidFill>
                <a:latin typeface="Tahoma"/>
                <a:cs typeface="Tahoma"/>
              </a:rPr>
              <a:t>A</a:t>
            </a:r>
            <a:r>
              <a:rPr sz="1967" b="1" spc="-3" dirty="0">
                <a:solidFill>
                  <a:srgbClr val="073257"/>
                </a:solidFill>
                <a:latin typeface="Tahoma"/>
                <a:cs typeface="Tahoma"/>
              </a:rPr>
              <a:t>R</a:t>
            </a:r>
            <a:r>
              <a:rPr sz="1967" b="1" spc="23" dirty="0">
                <a:solidFill>
                  <a:srgbClr val="073257"/>
                </a:solidFill>
                <a:latin typeface="Tahoma"/>
                <a:cs typeface="Tahoma"/>
              </a:rPr>
              <a:t>D</a:t>
            </a:r>
            <a:r>
              <a:rPr sz="1967" b="1" spc="-120" dirty="0">
                <a:solidFill>
                  <a:srgbClr val="073257"/>
                </a:solidFill>
                <a:latin typeface="Tahoma"/>
                <a:cs typeface="Tahoma"/>
              </a:rPr>
              <a:t> </a:t>
            </a:r>
            <a:r>
              <a:rPr sz="1967" b="1" spc="23" dirty="0">
                <a:solidFill>
                  <a:srgbClr val="073257"/>
                </a:solidFill>
                <a:latin typeface="Tahoma"/>
                <a:cs typeface="Tahoma"/>
              </a:rPr>
              <a:t>S</a:t>
            </a:r>
            <a:r>
              <a:rPr sz="1967" b="1" spc="47" dirty="0">
                <a:solidFill>
                  <a:srgbClr val="073257"/>
                </a:solidFill>
                <a:latin typeface="Tahoma"/>
                <a:cs typeface="Tahoma"/>
              </a:rPr>
              <a:t>P</a:t>
            </a:r>
            <a:r>
              <a:rPr sz="1967" b="1" spc="70" dirty="0">
                <a:solidFill>
                  <a:srgbClr val="073257"/>
                </a:solidFill>
                <a:latin typeface="Tahoma"/>
                <a:cs typeface="Tahoma"/>
              </a:rPr>
              <a:t>O</a:t>
            </a:r>
            <a:r>
              <a:rPr sz="1967" b="1" spc="33" dirty="0">
                <a:solidFill>
                  <a:srgbClr val="073257"/>
                </a:solidFill>
                <a:latin typeface="Tahoma"/>
                <a:cs typeface="Tahoma"/>
              </a:rPr>
              <a:t>N</a:t>
            </a:r>
            <a:r>
              <a:rPr sz="1967" b="1" spc="23" dirty="0">
                <a:solidFill>
                  <a:srgbClr val="073257"/>
                </a:solidFill>
                <a:latin typeface="Tahoma"/>
                <a:cs typeface="Tahoma"/>
              </a:rPr>
              <a:t>S</a:t>
            </a:r>
            <a:r>
              <a:rPr sz="1967" b="1" spc="70" dirty="0">
                <a:solidFill>
                  <a:srgbClr val="073257"/>
                </a:solidFill>
                <a:latin typeface="Tahoma"/>
                <a:cs typeface="Tahoma"/>
              </a:rPr>
              <a:t>O</a:t>
            </a:r>
            <a:r>
              <a:rPr sz="1967" b="1" spc="-3" dirty="0">
                <a:solidFill>
                  <a:srgbClr val="073257"/>
                </a:solidFill>
                <a:latin typeface="Tahoma"/>
                <a:cs typeface="Tahoma"/>
              </a:rPr>
              <a:t>R</a:t>
            </a:r>
            <a:r>
              <a:rPr sz="1967" b="1" spc="27" dirty="0">
                <a:solidFill>
                  <a:srgbClr val="073257"/>
                </a:solidFill>
                <a:latin typeface="Tahoma"/>
                <a:cs typeface="Tahoma"/>
              </a:rPr>
              <a:t>S</a:t>
            </a:r>
            <a:endParaRPr sz="1967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1EA9F3-2DA5-4772-BB9F-3F61C51B54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1984" y="-1454086"/>
            <a:ext cx="15293625" cy="114702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95EDDD-1DD9-41CD-BE5A-D00705722C24}"/>
              </a:ext>
            </a:extLst>
          </p:cNvPr>
          <p:cNvSpPr txBox="1"/>
          <p:nvPr/>
        </p:nvSpPr>
        <p:spPr>
          <a:xfrm>
            <a:off x="15519400" y="657860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D364D9-EB4F-4EAF-9993-E67CB286FE0E}"/>
              </a:ext>
            </a:extLst>
          </p:cNvPr>
          <p:cNvSpPr txBox="1"/>
          <p:nvPr/>
        </p:nvSpPr>
        <p:spPr>
          <a:xfrm>
            <a:off x="6579273" y="1106905"/>
            <a:ext cx="4890831" cy="177796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normAutofit fontScale="85000" lnSpcReduction="10000"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AU" altLang="zh-CN" sz="2400" dirty="0"/>
              <a:t>Scan QR Code to install app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Scan SSW codes at talks and events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Earn </a:t>
            </a:r>
            <a:r>
              <a:rPr lang="en-AU" sz="2400" b="1" dirty="0">
                <a:solidFill>
                  <a:srgbClr val="C00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SSW Points</a:t>
            </a:r>
            <a:r>
              <a:rPr lang="en-AU" sz="2400" b="1" dirty="0">
                <a:solidFill>
                  <a:srgbClr val="FFC000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 </a:t>
            </a:r>
            <a:r>
              <a:rPr lang="en-US" sz="24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     claim rewards, and win prizes</a:t>
            </a:r>
          </a:p>
        </p:txBody>
      </p:sp>
      <p:pic>
        <p:nvPicPr>
          <p:cNvPr id="10" name="Picture 9" descr="A picture containing clock&#10;&#10;Description automatically generated">
            <a:extLst>
              <a:ext uri="{FF2B5EF4-FFF2-40B4-BE49-F238E27FC236}">
                <a16:creationId xmlns:a16="http://schemas.microsoft.com/office/drawing/2014/main" id="{A6F9BA8F-64A3-438F-B341-B850126790B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584" y="2884868"/>
            <a:ext cx="3451252" cy="34512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29C5E3-5009-4057-BBAA-2335A1221B3F}"/>
              </a:ext>
            </a:extLst>
          </p:cNvPr>
          <p:cNvSpPr txBox="1"/>
          <p:nvPr/>
        </p:nvSpPr>
        <p:spPr>
          <a:xfrm>
            <a:off x="3276600" y="1695451"/>
            <a:ext cx="1457325" cy="20002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r>
              <a:rPr lang="en-AU" sz="1400">
                <a:latin typeface="Franklin Gothic Demi" panose="020B0703020102020204" pitchFamily="34" charset="0"/>
                <a:ea typeface="UD Digi Kyokasho NK-B" panose="020B0400000000000000" pitchFamily="18" charset="-128"/>
              </a:rPr>
              <a:t>SSW Rewards</a:t>
            </a:r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2E1D2ABB-FEB3-49C3-937D-52DF817E1A18}"/>
              </a:ext>
            </a:extLst>
          </p:cNvPr>
          <p:cNvSpPr/>
          <p:nvPr/>
        </p:nvSpPr>
        <p:spPr>
          <a:xfrm>
            <a:off x="9119928" y="2074197"/>
            <a:ext cx="338241" cy="283942"/>
          </a:xfrm>
          <a:prstGeom prst="star5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C21AB4-E7FC-47D9-8ED8-304FCCCA24C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786765" y="6336120"/>
            <a:ext cx="5132890" cy="365125"/>
          </a:xfrm>
        </p:spPr>
        <p:txBody>
          <a:bodyPr/>
          <a:lstStyle/>
          <a:p>
            <a:pPr algn="ctr"/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73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272E6-C437-0EE8-2158-4E94FEFDD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768BA-EF47-DB64-EB8B-507FF39FAA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AU" dirty="0"/>
              <a:t>We’ll cover lots of ground</a:t>
            </a:r>
          </a:p>
          <a:p>
            <a:r>
              <a:rPr lang="en-AU" dirty="0"/>
              <a:t>Whole presentation is in </a:t>
            </a:r>
            <a:r>
              <a:rPr lang="en-AU" dirty="0" err="1"/>
              <a:t>github</a:t>
            </a:r>
            <a:endParaRPr lang="en-AU" dirty="0"/>
          </a:p>
          <a:p>
            <a:r>
              <a:rPr lang="en-AU" dirty="0"/>
              <a:t>Demos are too</a:t>
            </a:r>
          </a:p>
          <a:p>
            <a:r>
              <a:rPr lang="en-AU" dirty="0"/>
              <a:t>I’ll take questions after each demo</a:t>
            </a:r>
          </a:p>
          <a:p>
            <a:r>
              <a:rPr lang="en-AU" dirty="0">
                <a:hlinkClick r:id="rId2"/>
              </a:rPr>
              <a:t>https://github.com/brydeno/DatabasePerformance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779E96-EDA4-22C9-24DA-DE16E1D262E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6" name="Picture 5" descr="A picture containing room, automaton&#10;&#10;Description automatically generated">
            <a:extLst>
              <a:ext uri="{FF2B5EF4-FFF2-40B4-BE49-F238E27FC236}">
                <a16:creationId xmlns:a16="http://schemas.microsoft.com/office/drawing/2014/main" id="{E1095931-B4F6-B693-5657-2DE1C2AEEF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677" y="638175"/>
            <a:ext cx="3355258" cy="335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9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28CF0-9179-D810-8C2E-CCA111EF3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covering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7EEA6-ACAB-1413-E0AA-AFE5D1708E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Improving query performance</a:t>
            </a:r>
          </a:p>
          <a:p>
            <a:r>
              <a:rPr lang="en-US" dirty="0"/>
              <a:t>Going to be lots of demos</a:t>
            </a:r>
          </a:p>
          <a:p>
            <a:r>
              <a:rPr lang="en-US" dirty="0"/>
              <a:t>Simple techniques</a:t>
            </a:r>
          </a:p>
          <a:p>
            <a:r>
              <a:rPr lang="en-US" dirty="0"/>
              <a:t>Where possible we’ll measure the improvement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33EAB7-1EA3-7894-9E4E-17ED7E119B2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5" name="Picture 4" descr="A picture containing room, automaton&#10;&#10;Description automatically generated">
            <a:extLst>
              <a:ext uri="{FF2B5EF4-FFF2-40B4-BE49-F238E27FC236}">
                <a16:creationId xmlns:a16="http://schemas.microsoft.com/office/drawing/2014/main" id="{7FD2B6E8-C910-5699-16F9-FB3B445E7B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677" y="638175"/>
            <a:ext cx="3355258" cy="335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76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4FCA6-51D7-4DDB-E68D-4633B4200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Tricks</a:t>
            </a:r>
            <a:endParaRPr lang="en-AU" dirty="0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440CB-195A-B329-AA84-3B675A5D0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80000" tIns="46800" rIns="180000" bIns="46800" rtlCol="0" anchor="t">
            <a:normAutofit/>
          </a:bodyPr>
          <a:lstStyle/>
          <a:p>
            <a:r>
              <a:rPr lang="en-US" dirty="0">
                <a:latin typeface="Calibri"/>
                <a:ea typeface="Open Sans Light"/>
                <a:cs typeface="Open Sans Light"/>
              </a:rPr>
              <a:t>It’s always useful when running locally to get query statistics</a:t>
            </a:r>
          </a:p>
          <a:p>
            <a:r>
              <a:rPr lang="en-US" dirty="0">
                <a:latin typeface="Calibri"/>
                <a:ea typeface="Open Sans Light"/>
                <a:cs typeface="Open Sans Light"/>
              </a:rPr>
              <a:t>Run </a:t>
            </a:r>
            <a:r>
              <a:rPr lang="en-US" b="1" dirty="0">
                <a:highlight>
                  <a:srgbClr val="C0C0C0"/>
                </a:highlight>
                <a:latin typeface="Calibri"/>
                <a:ea typeface="Open Sans Light"/>
                <a:cs typeface="Open Sans Light"/>
              </a:rPr>
              <a:t>SET STATISTICS IO ON;</a:t>
            </a:r>
            <a:endParaRPr lang="en-US" dirty="0">
              <a:highlight>
                <a:srgbClr val="C0C0C0"/>
              </a:highlight>
              <a:latin typeface="Calibri"/>
              <a:ea typeface="Open Sans Light"/>
              <a:cs typeface="Open Sans Light"/>
            </a:endParaRPr>
          </a:p>
          <a:p>
            <a:r>
              <a:rPr lang="en-US" dirty="0">
                <a:latin typeface="Calibri"/>
                <a:ea typeface="Open Sans Light"/>
                <a:cs typeface="Open Sans Light"/>
              </a:rPr>
              <a:t>Before you run your query</a:t>
            </a:r>
          </a:p>
          <a:p>
            <a:r>
              <a:rPr lang="en-US" dirty="0">
                <a:latin typeface="Calibri"/>
                <a:ea typeface="Open Sans Light"/>
                <a:cs typeface="Open Sans Light"/>
              </a:rPr>
              <a:t>We’ll see this in the demos </a:t>
            </a:r>
            <a:r>
              <a:rPr lang="en-US" dirty="0">
                <a:latin typeface="Calibri"/>
                <a:ea typeface="Open Sans Light"/>
                <a:cs typeface="Open Sans Light"/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latin typeface="Calibri"/>
                <a:ea typeface="Open Sans Light"/>
                <a:cs typeface="Open Sans Light"/>
                <a:sym typeface="Wingdings" panose="05000000000000000000" pitchFamily="2" charset="2"/>
              </a:rPr>
              <a:t>There’s loads more little things littered through the demos</a:t>
            </a:r>
            <a:endParaRPr lang="en-AU" dirty="0">
              <a:latin typeface="Calibri"/>
              <a:ea typeface="Open Sans Light"/>
              <a:cs typeface="Open Sans Ligh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71C24F-2BE4-84C2-5D54-2FFE054BD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2279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1CB0F-5B74-667E-0288-2F9040A01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database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D4542-751C-0F0A-61F5-0149B5A90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StackOverflow</a:t>
            </a:r>
            <a:r>
              <a:rPr lang="en-US" dirty="0"/>
              <a:t> 2013 database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E4696A-5ABD-A60D-9829-D3E93A806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6938429"/>
      </p:ext>
    </p:extLst>
  </p:cSld>
  <p:clrMapOvr>
    <a:masterClrMapping/>
  </p:clrMapOvr>
</p:sld>
</file>

<file path=ppt/theme/theme1.xml><?xml version="1.0" encoding="utf-8"?>
<a:theme xmlns:a="http://schemas.openxmlformats.org/drawingml/2006/main" name="SSW-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2">
            <a:lumMod val="25000"/>
            <a:alpha val="75000"/>
          </a:schemeClr>
        </a:solidFill>
      </a:spPr>
      <a:bodyPr wrap="square" rtlCol="0" anchor="ctr">
        <a:norm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034B2DC-533E-5745-AAAB-2A36661A5E53}" vid="{21811E80-11A1-1149-ACE1-D949D1B7E36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B0220F7-4F6F-4203-A594-D37F3328F2C2}">
  <we:reference id="wa104038830" version="1.0.0.2" store="en-au" storeType="OMEX"/>
  <we:alternateReferences>
    <we:reference id="WA104038830" version="1.0.0.2" store="WA10403883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7d2c3aa-bfe5-4703-ae49-8b105581ac55">
      <Terms xmlns="http://schemas.microsoft.com/office/infopath/2007/PartnerControls"/>
    </lcf76f155ced4ddcb4097134ff3c332f>
    <TaxCatchAll xmlns="84de102f-81f8-4efa-9876-04f6a84ad8a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AB73B22F83A043B2E96928FF3AA2E8" ma:contentTypeVersion="10" ma:contentTypeDescription="Create a new document." ma:contentTypeScope="" ma:versionID="d23197e7f3c43e18f8578b8c64a084f6">
  <xsd:schema xmlns:xsd="http://www.w3.org/2001/XMLSchema" xmlns:xs="http://www.w3.org/2001/XMLSchema" xmlns:p="http://schemas.microsoft.com/office/2006/metadata/properties" xmlns:ns2="b7d2c3aa-bfe5-4703-ae49-8b105581ac55" xmlns:ns3="84de102f-81f8-4efa-9876-04f6a84ad8a6" targetNamespace="http://schemas.microsoft.com/office/2006/metadata/properties" ma:root="true" ma:fieldsID="da9381b7ccb47d959c2b6c24503471b6" ns2:_="" ns3:_="">
    <xsd:import namespace="b7d2c3aa-bfe5-4703-ae49-8b105581ac55"/>
    <xsd:import namespace="84de102f-81f8-4efa-9876-04f6a84ad8a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d2c3aa-bfe5-4703-ae49-8b105581ac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1c885581-5f25-43ae-9164-4c6e27b1d1a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de102f-81f8-4efa-9876-04f6a84ad8a6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db61c49a-e83a-41d8-9f0a-99813038cbed}" ma:internalName="TaxCatchAll" ma:showField="CatchAllData" ma:web="84de102f-81f8-4efa-9876-04f6a84ad8a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CDF0137-D4A4-4A49-808A-DA860CA0F942}">
  <ds:schemaRefs>
    <ds:schemaRef ds:uri="13258315-3b3e-4bfc-828c-b30faf5ec6e2"/>
    <ds:schemaRef ds:uri="84de102f-81f8-4efa-9876-04f6a84ad8a6"/>
    <ds:schemaRef ds:uri="a7dc2287-6a21-4a5f-aa3b-c3353e988492"/>
    <ds:schemaRef ds:uri="b7d2c3aa-bfe5-4703-ae49-8b105581ac5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82DAF29-5E9C-4547-8C49-F3A0B7131869}">
  <ds:schemaRefs>
    <ds:schemaRef ds:uri="84de102f-81f8-4efa-9876-04f6a84ad8a6"/>
    <ds:schemaRef ds:uri="b7d2c3aa-bfe5-4703-ae49-8b105581ac5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D0848C2-F1F0-4CB5-A53D-92690F62FB8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SSW-White</Template>
  <TotalTime>34598</TotalTime>
  <Words>1444</Words>
  <Application>Microsoft Office PowerPoint</Application>
  <PresentationFormat>Widescreen</PresentationFormat>
  <Paragraphs>195</Paragraphs>
  <Slides>34</Slides>
  <Notes>10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Franklin Gothic Demi</vt:lpstr>
      <vt:lpstr>Open Sans Light</vt:lpstr>
      <vt:lpstr>Arial</vt:lpstr>
      <vt:lpstr>Calibri</vt:lpstr>
      <vt:lpstr>Wingdings</vt:lpstr>
      <vt:lpstr>Tahoma</vt:lpstr>
      <vt:lpstr>Open Sans Extrabold</vt:lpstr>
      <vt:lpstr>SSW-White</vt:lpstr>
      <vt:lpstr>Office Theme</vt:lpstr>
      <vt:lpstr>PowerPoint Presentation</vt:lpstr>
      <vt:lpstr>Top Database Performance Techniques</vt:lpstr>
      <vt:lpstr>Bryden Oliver</vt:lpstr>
      <vt:lpstr>BRISBANE DATA, POWER BI  &amp;  AI  BOOTCAMP</vt:lpstr>
      <vt:lpstr>PowerPoint Presentation</vt:lpstr>
      <vt:lpstr>PowerPoint Presentation</vt:lpstr>
      <vt:lpstr>What are we covering</vt:lpstr>
      <vt:lpstr>Useful Tricks</vt:lpstr>
      <vt:lpstr>Example database</vt:lpstr>
      <vt:lpstr>1. Reduce Table Size</vt:lpstr>
      <vt:lpstr>1. Reduce Table Size (What to do)</vt:lpstr>
      <vt:lpstr>2. Use SELECT &lt;fields&gt; from rather than SELECT * FROM</vt:lpstr>
      <vt:lpstr>3. Create indexes</vt:lpstr>
      <vt:lpstr>4. Verify indexes are being used</vt:lpstr>
      <vt:lpstr>DEMO</vt:lpstr>
      <vt:lpstr>5. Avoid Implicit conversions</vt:lpstr>
      <vt:lpstr>6. Avoid Looping</vt:lpstr>
      <vt:lpstr>7. Use AND instead of OR where possible</vt:lpstr>
      <vt:lpstr>8. Minimize large writes</vt:lpstr>
      <vt:lpstr>9. Avoid wildcards at the start of string filters</vt:lpstr>
      <vt:lpstr>10. Create joins with inner joins not where</vt:lpstr>
      <vt:lpstr>11. Use Exists() instead of count() where you can</vt:lpstr>
      <vt:lpstr>12. Avoid Select distinct</vt:lpstr>
      <vt:lpstr>13. Avoid too many joins</vt:lpstr>
      <vt:lpstr>14. Don't create indexes on tiny tables</vt:lpstr>
      <vt:lpstr>15. Use TOP for sampling</vt:lpstr>
      <vt:lpstr>16. Don't index columns that have few unique values</vt:lpstr>
      <vt:lpstr>17. Use WHERE instead of HAVING</vt:lpstr>
      <vt:lpstr>Resources</vt:lpstr>
      <vt:lpstr>Specific further reading</vt:lpstr>
      <vt:lpstr>PowerPoint Presentation</vt:lpstr>
      <vt:lpstr>PowerPoint Presentation</vt:lpstr>
      <vt:lpstr>Thank you!  info@ssw.com.au www.ssw.com.au Sydney | Melbourne | Brisbane | Newcastle</vt:lpstr>
      <vt:lpstr>Questions?   info@ssw.com.au www.ssw.com.au Sydney | Melbourne | Brisbane | Newcastle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Jayden Alchin www.ssw.com.au</dc:creator>
  <cp:keywords>template, ssw, blank</cp:keywords>
  <cp:lastModifiedBy>Bryden Oliver [SSW]</cp:lastModifiedBy>
  <cp:revision>9</cp:revision>
  <dcterms:created xsi:type="dcterms:W3CDTF">2021-12-23T01:17:29Z</dcterms:created>
  <dcterms:modified xsi:type="dcterms:W3CDTF">2023-06-10T03:54:31Z</dcterms:modified>
  <cp:contentStatus>Testing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0x01010067AB73B22F83A043B2E96928FF3AA2E8</vt:lpwstr>
  </property>
  <property fmtid="{D5CDD505-2E9C-101B-9397-08002B2CF9AE}" pid="4" name="_dlc_DocIdItemGuid">
    <vt:lpwstr>503c2811-8f7d-4f78-b351-ee487a59a3e2</vt:lpwstr>
  </property>
  <property fmtid="{D5CDD505-2E9C-101B-9397-08002B2CF9AE}" pid="5" name="_ExtendedDescription">
    <vt:lpwstr/>
  </property>
  <property fmtid="{D5CDD505-2E9C-101B-9397-08002B2CF9AE}" pid="6" name="MediaServiceImageTags">
    <vt:lpwstr/>
  </property>
</Properties>
</file>